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8" r:id="rId2"/>
    <p:sldId id="259" r:id="rId3"/>
    <p:sldId id="324" r:id="rId4"/>
    <p:sldId id="301" r:id="rId5"/>
    <p:sldId id="325" r:id="rId6"/>
    <p:sldId id="326" r:id="rId7"/>
    <p:sldId id="328" r:id="rId8"/>
    <p:sldId id="302" r:id="rId9"/>
    <p:sldId id="336" r:id="rId10"/>
    <p:sldId id="303" r:id="rId11"/>
    <p:sldId id="261" r:id="rId12"/>
    <p:sldId id="329" r:id="rId13"/>
    <p:sldId id="332" r:id="rId14"/>
    <p:sldId id="331" r:id="rId15"/>
    <p:sldId id="330" r:id="rId16"/>
    <p:sldId id="313" r:id="rId17"/>
    <p:sldId id="333" r:id="rId18"/>
    <p:sldId id="334" r:id="rId19"/>
    <p:sldId id="312" r:id="rId20"/>
    <p:sldId id="315" r:id="rId21"/>
    <p:sldId id="316" r:id="rId22"/>
    <p:sldId id="319" r:id="rId23"/>
    <p:sldId id="320" r:id="rId24"/>
    <p:sldId id="321" r:id="rId25"/>
    <p:sldId id="322" r:id="rId26"/>
    <p:sldId id="323" r:id="rId27"/>
    <p:sldId id="31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A33B78-B92C-4111-8FFA-FEA666695987}" type="doc">
      <dgm:prSet loTypeId="urn:microsoft.com/office/officeart/2005/8/layout/vList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5E32F97-D5E7-4685-80A2-0535EFFECCA7}">
      <dgm:prSet phldrT="[Текст]" custT="1"/>
      <dgm:spPr/>
      <dgm:t>
        <a:bodyPr/>
        <a:lstStyle/>
        <a:p>
          <a:r>
            <a:rPr lang="ru-RU" sz="2800" dirty="0" smtClean="0"/>
            <a:t>Организация ВПР</a:t>
          </a:r>
          <a:endParaRPr lang="ru-RU" sz="2800" dirty="0"/>
        </a:p>
      </dgm:t>
    </dgm:pt>
    <dgm:pt modelId="{D1113329-EE71-4C78-ACB0-33E41FE02685}" type="parTrans" cxnId="{805FB53C-B5BB-4F12-A9FC-5ACD82D74D71}">
      <dgm:prSet/>
      <dgm:spPr/>
      <dgm:t>
        <a:bodyPr/>
        <a:lstStyle/>
        <a:p>
          <a:endParaRPr lang="ru-RU"/>
        </a:p>
      </dgm:t>
    </dgm:pt>
    <dgm:pt modelId="{AAD1057E-255A-4458-A99B-D7296BCB984C}" type="sibTrans" cxnId="{805FB53C-B5BB-4F12-A9FC-5ACD82D74D71}">
      <dgm:prSet/>
      <dgm:spPr/>
      <dgm:t>
        <a:bodyPr/>
        <a:lstStyle/>
        <a:p>
          <a:endParaRPr lang="ru-RU"/>
        </a:p>
      </dgm:t>
    </dgm:pt>
    <dgm:pt modelId="{D19A62C9-6FC9-4BE6-8A14-DD6B7C7B11E8}">
      <dgm:prSet phldrT="[Текст]" custT="1"/>
      <dgm:spPr/>
      <dgm:t>
        <a:bodyPr/>
        <a:lstStyle/>
        <a:p>
          <a:r>
            <a:rPr lang="ru-RU" sz="1400" dirty="0" smtClean="0"/>
            <a:t>Порядок проведения ВПР</a:t>
          </a:r>
          <a:endParaRPr lang="ru-RU" sz="1400" dirty="0"/>
        </a:p>
      </dgm:t>
    </dgm:pt>
    <dgm:pt modelId="{8406ADE1-C125-4DC2-BFC2-5BCE1995F440}" type="parTrans" cxnId="{72B6B281-9307-4959-A89C-9A44E7F67FB2}">
      <dgm:prSet/>
      <dgm:spPr/>
      <dgm:t>
        <a:bodyPr/>
        <a:lstStyle/>
        <a:p>
          <a:endParaRPr lang="ru-RU"/>
        </a:p>
      </dgm:t>
    </dgm:pt>
    <dgm:pt modelId="{860F6845-6AE9-48C4-BA76-C8211FFB7BF9}" type="sibTrans" cxnId="{72B6B281-9307-4959-A89C-9A44E7F67FB2}">
      <dgm:prSet/>
      <dgm:spPr/>
      <dgm:t>
        <a:bodyPr/>
        <a:lstStyle/>
        <a:p>
          <a:endParaRPr lang="ru-RU"/>
        </a:p>
      </dgm:t>
    </dgm:pt>
    <dgm:pt modelId="{8D97C419-3FB5-4644-AE8A-1BA505009454}">
      <dgm:prSet phldrT="[Текст]" custT="1"/>
      <dgm:spPr/>
      <dgm:t>
        <a:bodyPr/>
        <a:lstStyle/>
        <a:p>
          <a:r>
            <a:rPr lang="ru-RU" sz="1400" dirty="0" smtClean="0"/>
            <a:t>План-график проведения ВПР</a:t>
          </a:r>
          <a:endParaRPr lang="ru-RU" sz="1400" dirty="0"/>
        </a:p>
      </dgm:t>
    </dgm:pt>
    <dgm:pt modelId="{90CA3688-9295-466A-B05B-98CC57C8D219}" type="parTrans" cxnId="{81984F42-344E-4D4C-BF60-33052F5A10E0}">
      <dgm:prSet/>
      <dgm:spPr/>
      <dgm:t>
        <a:bodyPr/>
        <a:lstStyle/>
        <a:p>
          <a:endParaRPr lang="ru-RU"/>
        </a:p>
      </dgm:t>
    </dgm:pt>
    <dgm:pt modelId="{3B840040-9B01-4435-9F14-AE0FE6565F1B}" type="sibTrans" cxnId="{81984F42-344E-4D4C-BF60-33052F5A10E0}">
      <dgm:prSet/>
      <dgm:spPr/>
      <dgm:t>
        <a:bodyPr/>
        <a:lstStyle/>
        <a:p>
          <a:endParaRPr lang="ru-RU"/>
        </a:p>
      </dgm:t>
    </dgm:pt>
    <dgm:pt modelId="{E9BD1D76-C9D5-4F8F-BDCB-089013DD7674}">
      <dgm:prSet phldrT="[Текст]" custT="1"/>
      <dgm:spPr/>
      <dgm:t>
        <a:bodyPr/>
        <a:lstStyle/>
        <a:p>
          <a:r>
            <a:rPr lang="ru-RU" sz="2800" dirty="0" smtClean="0"/>
            <a:t>Инструктивные материалы</a:t>
          </a:r>
          <a:endParaRPr lang="ru-RU" sz="2800" dirty="0"/>
        </a:p>
      </dgm:t>
    </dgm:pt>
    <dgm:pt modelId="{8D3D591B-B645-4895-930E-2A3915220DE2}" type="parTrans" cxnId="{35271AF4-549B-4147-8056-00DA649A8B22}">
      <dgm:prSet/>
      <dgm:spPr/>
      <dgm:t>
        <a:bodyPr/>
        <a:lstStyle/>
        <a:p>
          <a:endParaRPr lang="ru-RU"/>
        </a:p>
      </dgm:t>
    </dgm:pt>
    <dgm:pt modelId="{9230772C-C277-4F0A-95E6-8FFAD88A5C39}" type="sibTrans" cxnId="{35271AF4-549B-4147-8056-00DA649A8B22}">
      <dgm:prSet/>
      <dgm:spPr/>
      <dgm:t>
        <a:bodyPr/>
        <a:lstStyle/>
        <a:p>
          <a:endParaRPr lang="ru-RU"/>
        </a:p>
      </dgm:t>
    </dgm:pt>
    <dgm:pt modelId="{93681634-A040-4E1B-83CB-2D830F53AA6A}">
      <dgm:prSet phldrT="[Текст]" custT="1"/>
      <dgm:spPr/>
      <dgm:t>
        <a:bodyPr/>
        <a:lstStyle/>
        <a:p>
          <a:r>
            <a:rPr lang="ru-RU" sz="1800" dirty="0" smtClean="0"/>
            <a:t>Форум технической поддержки ВПР</a:t>
          </a:r>
          <a:endParaRPr lang="ru-RU" sz="1800" dirty="0"/>
        </a:p>
      </dgm:t>
    </dgm:pt>
    <dgm:pt modelId="{4EE0EB27-FA6A-4636-80C6-B8F5A72AB8AF}" type="parTrans" cxnId="{891B0E05-6B5C-4C67-8B75-59BF787251C4}">
      <dgm:prSet/>
      <dgm:spPr/>
      <dgm:t>
        <a:bodyPr/>
        <a:lstStyle/>
        <a:p>
          <a:endParaRPr lang="ru-RU"/>
        </a:p>
      </dgm:t>
    </dgm:pt>
    <dgm:pt modelId="{12DFDF7F-DF8F-4BEF-8469-4CD70154CB8E}" type="sibTrans" cxnId="{891B0E05-6B5C-4C67-8B75-59BF787251C4}">
      <dgm:prSet/>
      <dgm:spPr/>
      <dgm:t>
        <a:bodyPr/>
        <a:lstStyle/>
        <a:p>
          <a:endParaRPr lang="ru-RU"/>
        </a:p>
      </dgm:t>
    </dgm:pt>
    <dgm:pt modelId="{60D9B507-0C86-4E39-9C31-0073A1A8DBD5}">
      <dgm:prSet phldrT="[Текст]" custT="1"/>
      <dgm:spPr/>
      <dgm:t>
        <a:bodyPr/>
        <a:lstStyle/>
        <a:p>
          <a:r>
            <a:rPr lang="ru-RU" sz="2800" dirty="0" smtClean="0"/>
            <a:t>Консультации</a:t>
          </a:r>
          <a:endParaRPr lang="ru-RU" sz="2800" dirty="0"/>
        </a:p>
      </dgm:t>
    </dgm:pt>
    <dgm:pt modelId="{696AFD6B-DF95-4EB4-BC1F-19E0709951C2}" type="parTrans" cxnId="{14B43929-AAA1-4B7D-B585-824A679978BB}">
      <dgm:prSet/>
      <dgm:spPr/>
      <dgm:t>
        <a:bodyPr/>
        <a:lstStyle/>
        <a:p>
          <a:endParaRPr lang="ru-RU"/>
        </a:p>
      </dgm:t>
    </dgm:pt>
    <dgm:pt modelId="{00634195-0646-416D-A5FD-75ACAF9592CF}" type="sibTrans" cxnId="{14B43929-AAA1-4B7D-B585-824A679978BB}">
      <dgm:prSet/>
      <dgm:spPr/>
      <dgm:t>
        <a:bodyPr/>
        <a:lstStyle/>
        <a:p>
          <a:endParaRPr lang="ru-RU"/>
        </a:p>
      </dgm:t>
    </dgm:pt>
    <dgm:pt modelId="{76456193-D09C-4297-9004-CBE4554B1B3E}">
      <dgm:prSet phldrT="[Текст]" custT="1"/>
      <dgm:spPr/>
      <dgm:t>
        <a:bodyPr/>
        <a:lstStyle/>
        <a:p>
          <a:r>
            <a:rPr lang="ru-RU" sz="2800" dirty="0" smtClean="0"/>
            <a:t>Техническая поддержка</a:t>
          </a:r>
          <a:endParaRPr lang="ru-RU" sz="2800" dirty="0"/>
        </a:p>
      </dgm:t>
    </dgm:pt>
    <dgm:pt modelId="{C70B380A-AC65-48F2-97C4-1A8030FE3B7B}" type="parTrans" cxnId="{8B1379E4-2B50-4432-87C2-453DAFAE96B5}">
      <dgm:prSet/>
      <dgm:spPr/>
      <dgm:t>
        <a:bodyPr/>
        <a:lstStyle/>
        <a:p>
          <a:endParaRPr lang="ru-RU"/>
        </a:p>
      </dgm:t>
    </dgm:pt>
    <dgm:pt modelId="{1466B2EA-89FD-4793-9555-A74AD6065AB5}" type="sibTrans" cxnId="{8B1379E4-2B50-4432-87C2-453DAFAE96B5}">
      <dgm:prSet/>
      <dgm:spPr/>
      <dgm:t>
        <a:bodyPr/>
        <a:lstStyle/>
        <a:p>
          <a:endParaRPr lang="ru-RU"/>
        </a:p>
      </dgm:t>
    </dgm:pt>
    <dgm:pt modelId="{BD79C59C-EEA2-4FC3-B452-75B919177DE0}">
      <dgm:prSet phldrT="[Текст]" custT="1"/>
      <dgm:spPr/>
      <dgm:t>
        <a:bodyPr/>
        <a:lstStyle/>
        <a:p>
          <a:r>
            <a:rPr lang="ru-RU" sz="1200" dirty="0" smtClean="0"/>
            <a:t>для регионального/муниципальных координаторов</a:t>
          </a:r>
          <a:endParaRPr lang="ru-RU" sz="1200" dirty="0"/>
        </a:p>
      </dgm:t>
    </dgm:pt>
    <dgm:pt modelId="{C9E1DDDC-5953-437E-AA06-F51B22AC6455}" type="parTrans" cxnId="{C5101FD3-1471-40A6-AE9D-878C2790A9CA}">
      <dgm:prSet/>
      <dgm:spPr/>
      <dgm:t>
        <a:bodyPr/>
        <a:lstStyle/>
        <a:p>
          <a:endParaRPr lang="ru-RU"/>
        </a:p>
      </dgm:t>
    </dgm:pt>
    <dgm:pt modelId="{9A2C8993-2036-4657-B253-5A5D95757336}" type="sibTrans" cxnId="{C5101FD3-1471-40A6-AE9D-878C2790A9CA}">
      <dgm:prSet/>
      <dgm:spPr/>
      <dgm:t>
        <a:bodyPr/>
        <a:lstStyle/>
        <a:p>
          <a:endParaRPr lang="ru-RU"/>
        </a:p>
      </dgm:t>
    </dgm:pt>
    <dgm:pt modelId="{C808BEC6-B4FC-45CF-BA06-B1343098F89E}">
      <dgm:prSet phldrT="[Текст]" custT="1"/>
      <dgm:spPr/>
      <dgm:t>
        <a:bodyPr/>
        <a:lstStyle/>
        <a:p>
          <a:r>
            <a:rPr lang="ru-RU" sz="1200" dirty="0" smtClean="0"/>
            <a:t>для координаторов в ОО</a:t>
          </a:r>
          <a:endParaRPr lang="ru-RU" sz="1200" dirty="0"/>
        </a:p>
      </dgm:t>
    </dgm:pt>
    <dgm:pt modelId="{38F8C0C3-742F-4941-8654-95C7BCF8962E}" type="parTrans" cxnId="{2D85604A-532B-45AC-9D00-7F58DA4F9752}">
      <dgm:prSet/>
      <dgm:spPr/>
      <dgm:t>
        <a:bodyPr/>
        <a:lstStyle/>
        <a:p>
          <a:endParaRPr lang="ru-RU"/>
        </a:p>
      </dgm:t>
    </dgm:pt>
    <dgm:pt modelId="{424BEC44-C129-48BF-B1C0-E255537D314A}" type="sibTrans" cxnId="{2D85604A-532B-45AC-9D00-7F58DA4F9752}">
      <dgm:prSet/>
      <dgm:spPr/>
      <dgm:t>
        <a:bodyPr/>
        <a:lstStyle/>
        <a:p>
          <a:endParaRPr lang="ru-RU"/>
        </a:p>
      </dgm:t>
    </dgm:pt>
    <dgm:pt modelId="{756F3557-785B-4FF2-A9C5-ECFF0E1D4379}">
      <dgm:prSet phldrT="[Текст]" custT="1"/>
      <dgm:spPr/>
      <dgm:t>
        <a:bodyPr/>
        <a:lstStyle/>
        <a:p>
          <a:r>
            <a:rPr lang="ru-RU" sz="1200" dirty="0" smtClean="0"/>
            <a:t>для организаторов в аудитории</a:t>
          </a:r>
          <a:endParaRPr lang="ru-RU" sz="1200" dirty="0"/>
        </a:p>
      </dgm:t>
    </dgm:pt>
    <dgm:pt modelId="{21944CC5-59B8-4B54-B568-3F0FB629D718}" type="parTrans" cxnId="{569B8570-A4B4-4DD0-8429-C4DCB5A4AE3C}">
      <dgm:prSet/>
      <dgm:spPr/>
      <dgm:t>
        <a:bodyPr/>
        <a:lstStyle/>
        <a:p>
          <a:endParaRPr lang="ru-RU"/>
        </a:p>
      </dgm:t>
    </dgm:pt>
    <dgm:pt modelId="{CEEF94A4-804C-49F7-830F-9944FBE77666}" type="sibTrans" cxnId="{569B8570-A4B4-4DD0-8429-C4DCB5A4AE3C}">
      <dgm:prSet/>
      <dgm:spPr/>
      <dgm:t>
        <a:bodyPr/>
        <a:lstStyle/>
        <a:p>
          <a:endParaRPr lang="ru-RU"/>
        </a:p>
      </dgm:t>
    </dgm:pt>
    <dgm:pt modelId="{AF1C9B45-7F83-4769-B242-1D990CB0027E}">
      <dgm:prSet phldrT="[Текст]" custT="1"/>
      <dgm:spPr/>
      <dgm:t>
        <a:bodyPr/>
        <a:lstStyle/>
        <a:p>
          <a:r>
            <a:rPr lang="ru-RU" sz="1200" dirty="0" smtClean="0"/>
            <a:t>для независимых наблюдателей</a:t>
          </a:r>
          <a:endParaRPr lang="ru-RU" sz="1200" dirty="0"/>
        </a:p>
      </dgm:t>
    </dgm:pt>
    <dgm:pt modelId="{7224CACE-F2C0-4CE8-9066-66607057B53A}" type="parTrans" cxnId="{AE2AA2A6-B916-467F-BE5B-B756E3741D35}">
      <dgm:prSet/>
      <dgm:spPr/>
      <dgm:t>
        <a:bodyPr/>
        <a:lstStyle/>
        <a:p>
          <a:endParaRPr lang="ru-RU"/>
        </a:p>
      </dgm:t>
    </dgm:pt>
    <dgm:pt modelId="{FF42C603-D521-45FC-94A8-D86192BD927F}" type="sibTrans" cxnId="{AE2AA2A6-B916-467F-BE5B-B756E3741D35}">
      <dgm:prSet/>
      <dgm:spPr/>
      <dgm:t>
        <a:bodyPr/>
        <a:lstStyle/>
        <a:p>
          <a:endParaRPr lang="ru-RU"/>
        </a:p>
      </dgm:t>
    </dgm:pt>
    <dgm:pt modelId="{22C7F64C-131E-4F42-B495-5E95290B4A2D}">
      <dgm:prSet phldrT="[Текст]" custT="1"/>
      <dgm:spPr/>
      <dgm:t>
        <a:bodyPr/>
        <a:lstStyle/>
        <a:p>
          <a:r>
            <a:rPr lang="ru-RU" sz="1200" dirty="0" smtClean="0"/>
            <a:t>для экспертов по проверке работ</a:t>
          </a:r>
          <a:endParaRPr lang="ru-RU" sz="1200" dirty="0"/>
        </a:p>
      </dgm:t>
    </dgm:pt>
    <dgm:pt modelId="{532E5F67-4D94-4FA6-B953-2FC33EB44515}" type="parTrans" cxnId="{54CF1479-39A6-4014-B366-0555920AA9F5}">
      <dgm:prSet/>
      <dgm:spPr/>
      <dgm:t>
        <a:bodyPr/>
        <a:lstStyle/>
        <a:p>
          <a:endParaRPr lang="ru-RU"/>
        </a:p>
      </dgm:t>
    </dgm:pt>
    <dgm:pt modelId="{73BC0489-FE8F-43F8-B6B7-02D47D584D0C}" type="sibTrans" cxnId="{54CF1479-39A6-4014-B366-0555920AA9F5}">
      <dgm:prSet/>
      <dgm:spPr/>
      <dgm:t>
        <a:bodyPr/>
        <a:lstStyle/>
        <a:p>
          <a:endParaRPr lang="ru-RU"/>
        </a:p>
      </dgm:t>
    </dgm:pt>
    <dgm:pt modelId="{4A4E9DB7-BC8F-441B-9030-BE178617EB3F}">
      <dgm:prSet phldrT="[Текст]" custT="1"/>
      <dgm:spPr/>
      <dgm:t>
        <a:bodyPr/>
        <a:lstStyle/>
        <a:p>
          <a:r>
            <a:rPr lang="ru-RU" sz="1400" dirty="0" smtClean="0"/>
            <a:t>Для регионального координаторов в период проведения ВПР на федеральном уровне</a:t>
          </a:r>
          <a:endParaRPr lang="ru-RU" sz="1400" dirty="0"/>
        </a:p>
      </dgm:t>
    </dgm:pt>
    <dgm:pt modelId="{917E1E57-9B45-4DD7-B9B8-1D1D7D101907}" type="parTrans" cxnId="{937009EF-7E6D-4896-9575-FDA6EE929B39}">
      <dgm:prSet/>
      <dgm:spPr/>
      <dgm:t>
        <a:bodyPr/>
        <a:lstStyle/>
        <a:p>
          <a:endParaRPr lang="ru-RU"/>
        </a:p>
      </dgm:t>
    </dgm:pt>
    <dgm:pt modelId="{852A154D-A208-4E18-9140-D97411994928}" type="sibTrans" cxnId="{937009EF-7E6D-4896-9575-FDA6EE929B39}">
      <dgm:prSet/>
      <dgm:spPr/>
      <dgm:t>
        <a:bodyPr/>
        <a:lstStyle/>
        <a:p>
          <a:endParaRPr lang="ru-RU"/>
        </a:p>
      </dgm:t>
    </dgm:pt>
    <dgm:pt modelId="{31CE098A-4C08-4CEC-A3D0-D0A076561478}">
      <dgm:prSet phldrT="[Текст]" custT="1"/>
      <dgm:spPr/>
      <dgm:t>
        <a:bodyPr/>
        <a:lstStyle/>
        <a:p>
          <a:r>
            <a:rPr lang="ru-RU" sz="1800" dirty="0" smtClean="0"/>
            <a:t>Техническая поддержка ВПР </a:t>
          </a:r>
          <a:r>
            <a:rPr lang="en-US" sz="1800" dirty="0" smtClean="0"/>
            <a:t>(</a:t>
          </a:r>
          <a:r>
            <a:rPr lang="en-US" sz="1800" b="0" i="0" dirty="0" smtClean="0"/>
            <a:t>vprhelp@fioco.ru</a:t>
          </a:r>
          <a:r>
            <a:rPr lang="en-US" sz="1800" dirty="0" smtClean="0"/>
            <a:t>)</a:t>
          </a:r>
          <a:endParaRPr lang="ru-RU" sz="1800" dirty="0"/>
        </a:p>
      </dgm:t>
    </dgm:pt>
    <dgm:pt modelId="{B10DA080-043D-460B-8F73-CEA4BDCA61AF}" type="parTrans" cxnId="{06BAB549-FB67-4664-A8FB-CA059D9D7F1A}">
      <dgm:prSet/>
      <dgm:spPr/>
      <dgm:t>
        <a:bodyPr/>
        <a:lstStyle/>
        <a:p>
          <a:endParaRPr lang="ru-RU"/>
        </a:p>
      </dgm:t>
    </dgm:pt>
    <dgm:pt modelId="{1CC03A9D-C31D-4F8D-9081-AE610525C49F}" type="sibTrans" cxnId="{06BAB549-FB67-4664-A8FB-CA059D9D7F1A}">
      <dgm:prSet/>
      <dgm:spPr/>
      <dgm:t>
        <a:bodyPr/>
        <a:lstStyle/>
        <a:p>
          <a:endParaRPr lang="ru-RU"/>
        </a:p>
      </dgm:t>
    </dgm:pt>
    <dgm:pt modelId="{E07A1751-8E2D-4877-818B-94EC5BB793CC}">
      <dgm:prSet phldrT="[Текст]" custT="1"/>
      <dgm:spPr/>
      <dgm:t>
        <a:bodyPr/>
        <a:lstStyle/>
        <a:p>
          <a:r>
            <a:rPr lang="ru-RU" sz="1400" dirty="0" smtClean="0"/>
            <a:t>Консультации для муниципальных/школьных координаторов на региональном уровне</a:t>
          </a:r>
          <a:endParaRPr lang="ru-RU" sz="1400" dirty="0"/>
        </a:p>
      </dgm:t>
    </dgm:pt>
    <dgm:pt modelId="{3933247C-7BB6-4BD8-8FCE-EE6DBC99DC17}" type="parTrans" cxnId="{B92428B1-0797-407D-BF0C-3FCB7375BB76}">
      <dgm:prSet/>
      <dgm:spPr/>
      <dgm:t>
        <a:bodyPr/>
        <a:lstStyle/>
        <a:p>
          <a:endParaRPr lang="ru-RU"/>
        </a:p>
      </dgm:t>
    </dgm:pt>
    <dgm:pt modelId="{92A4B665-C0B6-4B0C-8449-6FBA8D2EF7BA}" type="sibTrans" cxnId="{B92428B1-0797-407D-BF0C-3FCB7375BB76}">
      <dgm:prSet/>
      <dgm:spPr/>
      <dgm:t>
        <a:bodyPr/>
        <a:lstStyle/>
        <a:p>
          <a:endParaRPr lang="ru-RU"/>
        </a:p>
      </dgm:t>
    </dgm:pt>
    <dgm:pt modelId="{0371F4A9-7C1B-45C1-8F1A-66AEB617ED32}">
      <dgm:prSet phldrT="[Текст]" custT="1"/>
      <dgm:spPr/>
      <dgm:t>
        <a:bodyPr/>
        <a:lstStyle/>
        <a:p>
          <a:r>
            <a:rPr lang="ru-RU" sz="1400" dirty="0" smtClean="0"/>
            <a:t>Горячая линия отдела ОСОП ГУ ЯО </a:t>
          </a:r>
          <a:r>
            <a:rPr lang="ru-RU" sz="1400" dirty="0" err="1" smtClean="0"/>
            <a:t>ЦОиККО</a:t>
          </a:r>
          <a:endParaRPr lang="ru-RU" sz="1400" dirty="0"/>
        </a:p>
      </dgm:t>
    </dgm:pt>
    <dgm:pt modelId="{687F4AB4-1CDF-4F23-94F2-D14F757DAFD8}" type="parTrans" cxnId="{4925BD28-E6D8-4A08-ABE1-5C2E028D4AE4}">
      <dgm:prSet/>
      <dgm:spPr/>
      <dgm:t>
        <a:bodyPr/>
        <a:lstStyle/>
        <a:p>
          <a:endParaRPr lang="ru-RU"/>
        </a:p>
      </dgm:t>
    </dgm:pt>
    <dgm:pt modelId="{59D2CE7C-8E83-4638-805E-153B0E45A766}" type="sibTrans" cxnId="{4925BD28-E6D8-4A08-ABE1-5C2E028D4AE4}">
      <dgm:prSet/>
      <dgm:spPr/>
      <dgm:t>
        <a:bodyPr/>
        <a:lstStyle/>
        <a:p>
          <a:endParaRPr lang="ru-RU"/>
        </a:p>
      </dgm:t>
    </dgm:pt>
    <dgm:pt modelId="{E7868E6A-7362-4BEE-B7AE-245D6F5176EA}">
      <dgm:prSet phldrT="[Текст]" custT="1"/>
      <dgm:spPr/>
      <dgm:t>
        <a:bodyPr/>
        <a:lstStyle/>
        <a:p>
          <a:r>
            <a:rPr lang="ru-RU" sz="1400" dirty="0" smtClean="0"/>
            <a:t>Методические рекомендации по проведению ВПР</a:t>
          </a:r>
          <a:endParaRPr lang="ru-RU" sz="1400" dirty="0"/>
        </a:p>
      </dgm:t>
    </dgm:pt>
    <dgm:pt modelId="{998CF283-8B03-4AC3-A3D3-CA601AAF18D5}" type="parTrans" cxnId="{2949A6EE-DFBB-465D-A895-77B64B6559A6}">
      <dgm:prSet/>
      <dgm:spPr/>
      <dgm:t>
        <a:bodyPr/>
        <a:lstStyle/>
        <a:p>
          <a:endParaRPr lang="ru-RU"/>
        </a:p>
      </dgm:t>
    </dgm:pt>
    <dgm:pt modelId="{1270BF16-03C8-4F45-A4D3-E5738290162D}" type="sibTrans" cxnId="{2949A6EE-DFBB-465D-A895-77B64B6559A6}">
      <dgm:prSet/>
      <dgm:spPr/>
      <dgm:t>
        <a:bodyPr/>
        <a:lstStyle/>
        <a:p>
          <a:endParaRPr lang="ru-RU"/>
        </a:p>
      </dgm:t>
    </dgm:pt>
    <dgm:pt modelId="{430B0896-2765-4FD6-94A5-A8F5F3D7BE2F}">
      <dgm:prSet phldrT="[Текст]" custT="1"/>
      <dgm:spPr/>
      <dgm:t>
        <a:bodyPr/>
        <a:lstStyle/>
        <a:p>
          <a:r>
            <a:rPr lang="ru-RU" sz="1400" dirty="0" smtClean="0"/>
            <a:t>Приказы / письма федерального и регионального уровней</a:t>
          </a:r>
          <a:endParaRPr lang="ru-RU" sz="1400" dirty="0"/>
        </a:p>
      </dgm:t>
    </dgm:pt>
    <dgm:pt modelId="{529112E6-2643-4AA7-8BAA-02DC55AB059B}" type="parTrans" cxnId="{7FBF9A8E-CC90-4AAC-8D57-FE97C061BF97}">
      <dgm:prSet/>
      <dgm:spPr/>
      <dgm:t>
        <a:bodyPr/>
        <a:lstStyle/>
        <a:p>
          <a:endParaRPr lang="ru-RU"/>
        </a:p>
      </dgm:t>
    </dgm:pt>
    <dgm:pt modelId="{357FC7B4-D735-4BD8-92F2-FFA9C9BD4B88}" type="sibTrans" cxnId="{7FBF9A8E-CC90-4AAC-8D57-FE97C061BF97}">
      <dgm:prSet/>
      <dgm:spPr/>
      <dgm:t>
        <a:bodyPr/>
        <a:lstStyle/>
        <a:p>
          <a:endParaRPr lang="ru-RU"/>
        </a:p>
      </dgm:t>
    </dgm:pt>
    <dgm:pt modelId="{529BA55B-E7ED-4887-AAC4-324F87E54D30}" type="pres">
      <dgm:prSet presAssocID="{60A33B78-B92C-4111-8FFA-FEA66669598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8CB7B0D-F048-495D-BDD2-9ADFE2E1F984}" type="pres">
      <dgm:prSet presAssocID="{A5E32F97-D5E7-4685-80A2-0535EFFECCA7}" presName="linNode" presStyleCnt="0"/>
      <dgm:spPr/>
    </dgm:pt>
    <dgm:pt modelId="{6FF1DC97-94A3-43B2-B19B-14E580E021B5}" type="pres">
      <dgm:prSet presAssocID="{A5E32F97-D5E7-4685-80A2-0535EFFECCA7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C5F84B-41D0-4AC7-BF3A-14338E9D18F1}" type="pres">
      <dgm:prSet presAssocID="{A5E32F97-D5E7-4685-80A2-0535EFFECCA7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71636-5372-44FC-B591-F2E898FF0FCA}" type="pres">
      <dgm:prSet presAssocID="{AAD1057E-255A-4458-A99B-D7296BCB984C}" presName="spacing" presStyleCnt="0"/>
      <dgm:spPr/>
    </dgm:pt>
    <dgm:pt modelId="{BB7F3640-6603-41CF-A664-7C99D4EFB997}" type="pres">
      <dgm:prSet presAssocID="{E9BD1D76-C9D5-4F8F-BDCB-089013DD7674}" presName="linNode" presStyleCnt="0"/>
      <dgm:spPr/>
    </dgm:pt>
    <dgm:pt modelId="{D21D3B8E-9631-455E-9714-B2B7F93D3484}" type="pres">
      <dgm:prSet presAssocID="{E9BD1D76-C9D5-4F8F-BDCB-089013DD7674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7024E5-95A1-4379-98BA-772EDA6C7825}" type="pres">
      <dgm:prSet presAssocID="{E9BD1D76-C9D5-4F8F-BDCB-089013DD7674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FBB5AF-0D86-409D-929A-176D28A1B6F9}" type="pres">
      <dgm:prSet presAssocID="{9230772C-C277-4F0A-95E6-8FFAD88A5C39}" presName="spacing" presStyleCnt="0"/>
      <dgm:spPr/>
    </dgm:pt>
    <dgm:pt modelId="{A60FC50B-1226-489E-B24B-F0AC32454F59}" type="pres">
      <dgm:prSet presAssocID="{60D9B507-0C86-4E39-9C31-0073A1A8DBD5}" presName="linNode" presStyleCnt="0"/>
      <dgm:spPr/>
    </dgm:pt>
    <dgm:pt modelId="{B0F26D24-FA95-4E38-9F50-701E6C6CDD8B}" type="pres">
      <dgm:prSet presAssocID="{60D9B507-0C86-4E39-9C31-0073A1A8DBD5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69A92E-83AB-4641-8427-EEDEE761E2A3}" type="pres">
      <dgm:prSet presAssocID="{60D9B507-0C86-4E39-9C31-0073A1A8DBD5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4E9913-519F-4D3D-90FC-A196C19E598F}" type="pres">
      <dgm:prSet presAssocID="{00634195-0646-416D-A5FD-75ACAF9592CF}" presName="spacing" presStyleCnt="0"/>
      <dgm:spPr/>
    </dgm:pt>
    <dgm:pt modelId="{9EFC2B08-148A-40FD-A812-3FB8C1FF5631}" type="pres">
      <dgm:prSet presAssocID="{76456193-D09C-4297-9004-CBE4554B1B3E}" presName="linNode" presStyleCnt="0"/>
      <dgm:spPr/>
    </dgm:pt>
    <dgm:pt modelId="{209F1AFC-46E0-46E4-9A5A-7DBEC54DE387}" type="pres">
      <dgm:prSet presAssocID="{76456193-D09C-4297-9004-CBE4554B1B3E}" presName="parentShp" presStyleLbl="node1" presStyleIdx="3" presStyleCnt="4" custLinFactNeighborX="-7082" custLinFactNeighborY="1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EFFEB9-1AF8-4AED-8F67-1264430BF02E}" type="pres">
      <dgm:prSet presAssocID="{76456193-D09C-4297-9004-CBE4554B1B3E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C00820-152E-49D5-9467-5CE28A8443FA}" type="presOf" srcId="{430B0896-2765-4FD6-94A5-A8F5F3D7BE2F}" destId="{0AC5F84B-41D0-4AC7-BF3A-14338E9D18F1}" srcOrd="0" destOrd="0" presId="urn:microsoft.com/office/officeart/2005/8/layout/vList6"/>
    <dgm:cxn modelId="{9ABDA325-940E-4621-BCB5-807A751C33A4}" type="presOf" srcId="{AF1C9B45-7F83-4769-B242-1D990CB0027E}" destId="{DB7024E5-95A1-4379-98BA-772EDA6C7825}" srcOrd="0" destOrd="3" presId="urn:microsoft.com/office/officeart/2005/8/layout/vList6"/>
    <dgm:cxn modelId="{805FB53C-B5BB-4F12-A9FC-5ACD82D74D71}" srcId="{60A33B78-B92C-4111-8FFA-FEA666695987}" destId="{A5E32F97-D5E7-4685-80A2-0535EFFECCA7}" srcOrd="0" destOrd="0" parTransId="{D1113329-EE71-4C78-ACB0-33E41FE02685}" sibTransId="{AAD1057E-255A-4458-A99B-D7296BCB984C}"/>
    <dgm:cxn modelId="{14B43929-AAA1-4B7D-B585-824A679978BB}" srcId="{60A33B78-B92C-4111-8FFA-FEA666695987}" destId="{60D9B507-0C86-4E39-9C31-0073A1A8DBD5}" srcOrd="2" destOrd="0" parTransId="{696AFD6B-DF95-4EB4-BC1F-19E0709951C2}" sibTransId="{00634195-0646-416D-A5FD-75ACAF9592CF}"/>
    <dgm:cxn modelId="{2134BB2E-C4F9-4851-A601-1BA5C266FA91}" type="presOf" srcId="{60D9B507-0C86-4E39-9C31-0073A1A8DBD5}" destId="{B0F26D24-FA95-4E38-9F50-701E6C6CDD8B}" srcOrd="0" destOrd="0" presId="urn:microsoft.com/office/officeart/2005/8/layout/vList6"/>
    <dgm:cxn modelId="{7FBF9A8E-CC90-4AAC-8D57-FE97C061BF97}" srcId="{A5E32F97-D5E7-4685-80A2-0535EFFECCA7}" destId="{430B0896-2765-4FD6-94A5-A8F5F3D7BE2F}" srcOrd="0" destOrd="0" parTransId="{529112E6-2643-4AA7-8BAA-02DC55AB059B}" sibTransId="{357FC7B4-D735-4BD8-92F2-FFA9C9BD4B88}"/>
    <dgm:cxn modelId="{A4AED2FE-A8BE-4F4A-8986-1BA8BC1F488F}" type="presOf" srcId="{22C7F64C-131E-4F42-B495-5E95290B4A2D}" destId="{DB7024E5-95A1-4379-98BA-772EDA6C7825}" srcOrd="0" destOrd="4" presId="urn:microsoft.com/office/officeart/2005/8/layout/vList6"/>
    <dgm:cxn modelId="{35271AF4-549B-4147-8056-00DA649A8B22}" srcId="{60A33B78-B92C-4111-8FFA-FEA666695987}" destId="{E9BD1D76-C9D5-4F8F-BDCB-089013DD7674}" srcOrd="1" destOrd="0" parTransId="{8D3D591B-B645-4895-930E-2A3915220DE2}" sibTransId="{9230772C-C277-4F0A-95E6-8FFAD88A5C39}"/>
    <dgm:cxn modelId="{71D50C70-5086-416C-9FB9-78638F8A9772}" type="presOf" srcId="{A5E32F97-D5E7-4685-80A2-0535EFFECCA7}" destId="{6FF1DC97-94A3-43B2-B19B-14E580E021B5}" srcOrd="0" destOrd="0" presId="urn:microsoft.com/office/officeart/2005/8/layout/vList6"/>
    <dgm:cxn modelId="{54CF1479-39A6-4014-B366-0555920AA9F5}" srcId="{E9BD1D76-C9D5-4F8F-BDCB-089013DD7674}" destId="{22C7F64C-131E-4F42-B495-5E95290B4A2D}" srcOrd="4" destOrd="0" parTransId="{532E5F67-4D94-4FA6-B953-2FC33EB44515}" sibTransId="{73BC0489-FE8F-43F8-B6B7-02D47D584D0C}"/>
    <dgm:cxn modelId="{4925BD28-E6D8-4A08-ABE1-5C2E028D4AE4}" srcId="{60D9B507-0C86-4E39-9C31-0073A1A8DBD5}" destId="{0371F4A9-7C1B-45C1-8F1A-66AEB617ED32}" srcOrd="2" destOrd="0" parTransId="{687F4AB4-1CDF-4F23-94F2-D14F757DAFD8}" sibTransId="{59D2CE7C-8E83-4638-805E-153B0E45A766}"/>
    <dgm:cxn modelId="{1F107D6E-D9A3-4C7E-B732-AB10769BC213}" type="presOf" srcId="{D19A62C9-6FC9-4BE6-8A14-DD6B7C7B11E8}" destId="{0AC5F84B-41D0-4AC7-BF3A-14338E9D18F1}" srcOrd="0" destOrd="1" presId="urn:microsoft.com/office/officeart/2005/8/layout/vList6"/>
    <dgm:cxn modelId="{C5101FD3-1471-40A6-AE9D-878C2790A9CA}" srcId="{E9BD1D76-C9D5-4F8F-BDCB-089013DD7674}" destId="{BD79C59C-EEA2-4FC3-B452-75B919177DE0}" srcOrd="0" destOrd="0" parTransId="{C9E1DDDC-5953-437E-AA06-F51B22AC6455}" sibTransId="{9A2C8993-2036-4657-B253-5A5D95757336}"/>
    <dgm:cxn modelId="{91A326D5-F958-4567-9725-2DE6619C743F}" type="presOf" srcId="{4A4E9DB7-BC8F-441B-9030-BE178617EB3F}" destId="{4769A92E-83AB-4641-8427-EEDEE761E2A3}" srcOrd="0" destOrd="0" presId="urn:microsoft.com/office/officeart/2005/8/layout/vList6"/>
    <dgm:cxn modelId="{B92428B1-0797-407D-BF0C-3FCB7375BB76}" srcId="{60D9B507-0C86-4E39-9C31-0073A1A8DBD5}" destId="{E07A1751-8E2D-4877-818B-94EC5BB793CC}" srcOrd="1" destOrd="0" parTransId="{3933247C-7BB6-4BD8-8FCE-EE6DBC99DC17}" sibTransId="{92A4B665-C0B6-4B0C-8449-6FBA8D2EF7BA}"/>
    <dgm:cxn modelId="{AE2AA2A6-B916-467F-BE5B-B756E3741D35}" srcId="{E9BD1D76-C9D5-4F8F-BDCB-089013DD7674}" destId="{AF1C9B45-7F83-4769-B242-1D990CB0027E}" srcOrd="3" destOrd="0" parTransId="{7224CACE-F2C0-4CE8-9066-66607057B53A}" sibTransId="{FF42C603-D521-45FC-94A8-D86192BD927F}"/>
    <dgm:cxn modelId="{06BAB549-FB67-4664-A8FB-CA059D9D7F1A}" srcId="{76456193-D09C-4297-9004-CBE4554B1B3E}" destId="{31CE098A-4C08-4CEC-A3D0-D0A076561478}" srcOrd="0" destOrd="0" parTransId="{B10DA080-043D-460B-8F73-CEA4BDCA61AF}" sibTransId="{1CC03A9D-C31D-4F8D-9081-AE610525C49F}"/>
    <dgm:cxn modelId="{72B6B281-9307-4959-A89C-9A44E7F67FB2}" srcId="{A5E32F97-D5E7-4685-80A2-0535EFFECCA7}" destId="{D19A62C9-6FC9-4BE6-8A14-DD6B7C7B11E8}" srcOrd="1" destOrd="0" parTransId="{8406ADE1-C125-4DC2-BFC2-5BCE1995F440}" sibTransId="{860F6845-6AE9-48C4-BA76-C8211FFB7BF9}"/>
    <dgm:cxn modelId="{42CF1E2B-69FC-421C-AF0A-1933F35A2020}" type="presOf" srcId="{E07A1751-8E2D-4877-818B-94EC5BB793CC}" destId="{4769A92E-83AB-4641-8427-EEDEE761E2A3}" srcOrd="0" destOrd="1" presId="urn:microsoft.com/office/officeart/2005/8/layout/vList6"/>
    <dgm:cxn modelId="{2949A6EE-DFBB-465D-A895-77B64B6559A6}" srcId="{A5E32F97-D5E7-4685-80A2-0535EFFECCA7}" destId="{E7868E6A-7362-4BEE-B7AE-245D6F5176EA}" srcOrd="3" destOrd="0" parTransId="{998CF283-8B03-4AC3-A3D3-CA601AAF18D5}" sibTransId="{1270BF16-03C8-4F45-A4D3-E5738290162D}"/>
    <dgm:cxn modelId="{2D85604A-532B-45AC-9D00-7F58DA4F9752}" srcId="{E9BD1D76-C9D5-4F8F-BDCB-089013DD7674}" destId="{C808BEC6-B4FC-45CF-BA06-B1343098F89E}" srcOrd="1" destOrd="0" parTransId="{38F8C0C3-742F-4941-8654-95C7BCF8962E}" sibTransId="{424BEC44-C129-48BF-B1C0-E255537D314A}"/>
    <dgm:cxn modelId="{81984F42-344E-4D4C-BF60-33052F5A10E0}" srcId="{A5E32F97-D5E7-4685-80A2-0535EFFECCA7}" destId="{8D97C419-3FB5-4644-AE8A-1BA505009454}" srcOrd="2" destOrd="0" parTransId="{90CA3688-9295-466A-B05B-98CC57C8D219}" sibTransId="{3B840040-9B01-4435-9F14-AE0FE6565F1B}"/>
    <dgm:cxn modelId="{891B0E05-6B5C-4C67-8B75-59BF787251C4}" srcId="{76456193-D09C-4297-9004-CBE4554B1B3E}" destId="{93681634-A040-4E1B-83CB-2D830F53AA6A}" srcOrd="1" destOrd="0" parTransId="{4EE0EB27-FA6A-4636-80C6-B8F5A72AB8AF}" sibTransId="{12DFDF7F-DF8F-4BEF-8469-4CD70154CB8E}"/>
    <dgm:cxn modelId="{DD508934-E43A-4C2F-99E9-B4EE07D3B11D}" type="presOf" srcId="{E9BD1D76-C9D5-4F8F-BDCB-089013DD7674}" destId="{D21D3B8E-9631-455E-9714-B2B7F93D3484}" srcOrd="0" destOrd="0" presId="urn:microsoft.com/office/officeart/2005/8/layout/vList6"/>
    <dgm:cxn modelId="{937009EF-7E6D-4896-9575-FDA6EE929B39}" srcId="{60D9B507-0C86-4E39-9C31-0073A1A8DBD5}" destId="{4A4E9DB7-BC8F-441B-9030-BE178617EB3F}" srcOrd="0" destOrd="0" parTransId="{917E1E57-9B45-4DD7-B9B8-1D1D7D101907}" sibTransId="{852A154D-A208-4E18-9140-D97411994928}"/>
    <dgm:cxn modelId="{B4B274C9-2FCD-4802-B2FE-36FD78A1C511}" type="presOf" srcId="{31CE098A-4C08-4CEC-A3D0-D0A076561478}" destId="{1CEFFEB9-1AF8-4AED-8F67-1264430BF02E}" srcOrd="0" destOrd="0" presId="urn:microsoft.com/office/officeart/2005/8/layout/vList6"/>
    <dgm:cxn modelId="{CED26E41-A5F2-49B0-A603-6C4C445BDF46}" type="presOf" srcId="{0371F4A9-7C1B-45C1-8F1A-66AEB617ED32}" destId="{4769A92E-83AB-4641-8427-EEDEE761E2A3}" srcOrd="0" destOrd="2" presId="urn:microsoft.com/office/officeart/2005/8/layout/vList6"/>
    <dgm:cxn modelId="{289832EB-DD87-484B-8BCF-DDBDF2197AEC}" type="presOf" srcId="{60A33B78-B92C-4111-8FFA-FEA666695987}" destId="{529BA55B-E7ED-4887-AAC4-324F87E54D30}" srcOrd="0" destOrd="0" presId="urn:microsoft.com/office/officeart/2005/8/layout/vList6"/>
    <dgm:cxn modelId="{BB31C951-6547-45EE-A70F-EC89A4B68071}" type="presOf" srcId="{C808BEC6-B4FC-45CF-BA06-B1343098F89E}" destId="{DB7024E5-95A1-4379-98BA-772EDA6C7825}" srcOrd="0" destOrd="1" presId="urn:microsoft.com/office/officeart/2005/8/layout/vList6"/>
    <dgm:cxn modelId="{A1618FFC-6203-41DB-9440-FAE21F76D0FA}" type="presOf" srcId="{93681634-A040-4E1B-83CB-2D830F53AA6A}" destId="{1CEFFEB9-1AF8-4AED-8F67-1264430BF02E}" srcOrd="0" destOrd="1" presId="urn:microsoft.com/office/officeart/2005/8/layout/vList6"/>
    <dgm:cxn modelId="{2C33B667-ABB6-4654-ABE4-C78D10C3C616}" type="presOf" srcId="{E7868E6A-7362-4BEE-B7AE-245D6F5176EA}" destId="{0AC5F84B-41D0-4AC7-BF3A-14338E9D18F1}" srcOrd="0" destOrd="3" presId="urn:microsoft.com/office/officeart/2005/8/layout/vList6"/>
    <dgm:cxn modelId="{A4C2A8CE-E537-4B36-8BEC-DE16F554803F}" type="presOf" srcId="{BD79C59C-EEA2-4FC3-B452-75B919177DE0}" destId="{DB7024E5-95A1-4379-98BA-772EDA6C7825}" srcOrd="0" destOrd="0" presId="urn:microsoft.com/office/officeart/2005/8/layout/vList6"/>
    <dgm:cxn modelId="{8B1379E4-2B50-4432-87C2-453DAFAE96B5}" srcId="{60A33B78-B92C-4111-8FFA-FEA666695987}" destId="{76456193-D09C-4297-9004-CBE4554B1B3E}" srcOrd="3" destOrd="0" parTransId="{C70B380A-AC65-48F2-97C4-1A8030FE3B7B}" sibTransId="{1466B2EA-89FD-4793-9555-A74AD6065AB5}"/>
    <dgm:cxn modelId="{C6D8EC06-645C-4937-AA65-B1B9D9E26FBD}" type="presOf" srcId="{8D97C419-3FB5-4644-AE8A-1BA505009454}" destId="{0AC5F84B-41D0-4AC7-BF3A-14338E9D18F1}" srcOrd="0" destOrd="2" presId="urn:microsoft.com/office/officeart/2005/8/layout/vList6"/>
    <dgm:cxn modelId="{569B8570-A4B4-4DD0-8429-C4DCB5A4AE3C}" srcId="{E9BD1D76-C9D5-4F8F-BDCB-089013DD7674}" destId="{756F3557-785B-4FF2-A9C5-ECFF0E1D4379}" srcOrd="2" destOrd="0" parTransId="{21944CC5-59B8-4B54-B568-3F0FB629D718}" sibTransId="{CEEF94A4-804C-49F7-830F-9944FBE77666}"/>
    <dgm:cxn modelId="{738C80B7-5410-4FDA-BB1E-65EC00781384}" type="presOf" srcId="{756F3557-785B-4FF2-A9C5-ECFF0E1D4379}" destId="{DB7024E5-95A1-4379-98BA-772EDA6C7825}" srcOrd="0" destOrd="2" presId="urn:microsoft.com/office/officeart/2005/8/layout/vList6"/>
    <dgm:cxn modelId="{89C3758B-1C71-4D6C-9C0C-052F01AD5FCB}" type="presOf" srcId="{76456193-D09C-4297-9004-CBE4554B1B3E}" destId="{209F1AFC-46E0-46E4-9A5A-7DBEC54DE387}" srcOrd="0" destOrd="0" presId="urn:microsoft.com/office/officeart/2005/8/layout/vList6"/>
    <dgm:cxn modelId="{914C65D4-1A4C-4CBF-ACD5-6CD57E75A810}" type="presParOf" srcId="{529BA55B-E7ED-4887-AAC4-324F87E54D30}" destId="{58CB7B0D-F048-495D-BDD2-9ADFE2E1F984}" srcOrd="0" destOrd="0" presId="urn:microsoft.com/office/officeart/2005/8/layout/vList6"/>
    <dgm:cxn modelId="{60BBBF9E-D0C9-4D97-A65C-95DC5584D264}" type="presParOf" srcId="{58CB7B0D-F048-495D-BDD2-9ADFE2E1F984}" destId="{6FF1DC97-94A3-43B2-B19B-14E580E021B5}" srcOrd="0" destOrd="0" presId="urn:microsoft.com/office/officeart/2005/8/layout/vList6"/>
    <dgm:cxn modelId="{62393C69-74EE-4C19-8627-A57BEB53069A}" type="presParOf" srcId="{58CB7B0D-F048-495D-BDD2-9ADFE2E1F984}" destId="{0AC5F84B-41D0-4AC7-BF3A-14338E9D18F1}" srcOrd="1" destOrd="0" presId="urn:microsoft.com/office/officeart/2005/8/layout/vList6"/>
    <dgm:cxn modelId="{3A315B9A-AE3B-4DF7-BB0C-8C347BAE2D89}" type="presParOf" srcId="{529BA55B-E7ED-4887-AAC4-324F87E54D30}" destId="{9B171636-5372-44FC-B591-F2E898FF0FCA}" srcOrd="1" destOrd="0" presId="urn:microsoft.com/office/officeart/2005/8/layout/vList6"/>
    <dgm:cxn modelId="{2D7C6112-58FE-44D3-9718-F3B00C918271}" type="presParOf" srcId="{529BA55B-E7ED-4887-AAC4-324F87E54D30}" destId="{BB7F3640-6603-41CF-A664-7C99D4EFB997}" srcOrd="2" destOrd="0" presId="urn:microsoft.com/office/officeart/2005/8/layout/vList6"/>
    <dgm:cxn modelId="{AB0EC44A-A201-47CF-96AE-060390BFC6F3}" type="presParOf" srcId="{BB7F3640-6603-41CF-A664-7C99D4EFB997}" destId="{D21D3B8E-9631-455E-9714-B2B7F93D3484}" srcOrd="0" destOrd="0" presId="urn:microsoft.com/office/officeart/2005/8/layout/vList6"/>
    <dgm:cxn modelId="{87879C8A-B60F-44D4-B3AB-E7521AFC9D46}" type="presParOf" srcId="{BB7F3640-6603-41CF-A664-7C99D4EFB997}" destId="{DB7024E5-95A1-4379-98BA-772EDA6C7825}" srcOrd="1" destOrd="0" presId="urn:microsoft.com/office/officeart/2005/8/layout/vList6"/>
    <dgm:cxn modelId="{A5649FD1-8A5A-4E9A-8C92-6FAD0E624A86}" type="presParOf" srcId="{529BA55B-E7ED-4887-AAC4-324F87E54D30}" destId="{D9FBB5AF-0D86-409D-929A-176D28A1B6F9}" srcOrd="3" destOrd="0" presId="urn:microsoft.com/office/officeart/2005/8/layout/vList6"/>
    <dgm:cxn modelId="{22D01B24-E13A-4BEB-A123-A9025AD91177}" type="presParOf" srcId="{529BA55B-E7ED-4887-AAC4-324F87E54D30}" destId="{A60FC50B-1226-489E-B24B-F0AC32454F59}" srcOrd="4" destOrd="0" presId="urn:microsoft.com/office/officeart/2005/8/layout/vList6"/>
    <dgm:cxn modelId="{75384910-6571-48C4-BB54-141E0C11799C}" type="presParOf" srcId="{A60FC50B-1226-489E-B24B-F0AC32454F59}" destId="{B0F26D24-FA95-4E38-9F50-701E6C6CDD8B}" srcOrd="0" destOrd="0" presId="urn:microsoft.com/office/officeart/2005/8/layout/vList6"/>
    <dgm:cxn modelId="{10DD78CF-554C-4861-9074-397E6FB2FFEC}" type="presParOf" srcId="{A60FC50B-1226-489E-B24B-F0AC32454F59}" destId="{4769A92E-83AB-4641-8427-EEDEE761E2A3}" srcOrd="1" destOrd="0" presId="urn:microsoft.com/office/officeart/2005/8/layout/vList6"/>
    <dgm:cxn modelId="{7C9279FD-AB82-4663-BCF7-D973219920AC}" type="presParOf" srcId="{529BA55B-E7ED-4887-AAC4-324F87E54D30}" destId="{514E9913-519F-4D3D-90FC-A196C19E598F}" srcOrd="5" destOrd="0" presId="urn:microsoft.com/office/officeart/2005/8/layout/vList6"/>
    <dgm:cxn modelId="{6BBACDFA-E106-4B6D-B921-AE0A77A2D06B}" type="presParOf" srcId="{529BA55B-E7ED-4887-AAC4-324F87E54D30}" destId="{9EFC2B08-148A-40FD-A812-3FB8C1FF5631}" srcOrd="6" destOrd="0" presId="urn:microsoft.com/office/officeart/2005/8/layout/vList6"/>
    <dgm:cxn modelId="{174D9FF5-E848-460C-889B-A13C2135E77E}" type="presParOf" srcId="{9EFC2B08-148A-40FD-A812-3FB8C1FF5631}" destId="{209F1AFC-46E0-46E4-9A5A-7DBEC54DE387}" srcOrd="0" destOrd="0" presId="urn:microsoft.com/office/officeart/2005/8/layout/vList6"/>
    <dgm:cxn modelId="{A6C1C976-75A8-49AB-B2F1-D919CCA41624}" type="presParOf" srcId="{9EFC2B08-148A-40FD-A812-3FB8C1FF5631}" destId="{1CEFFEB9-1AF8-4AED-8F67-1264430BF02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79602-D065-4D72-A0ED-CD158015F948}" type="doc">
      <dgm:prSet loTypeId="urn:microsoft.com/office/officeart/2005/8/layout/lProcess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3D2870C-8735-4CDC-AAC3-0DEE065FBC35}">
      <dgm:prSet phldrT="[Текст]"/>
      <dgm:spPr/>
      <dgm:t>
        <a:bodyPr/>
        <a:lstStyle/>
        <a:p>
          <a:r>
            <a:rPr lang="ru-RU" dirty="0" smtClean="0"/>
            <a:t>На уровне субъекта РФ</a:t>
          </a:r>
          <a:endParaRPr lang="ru-RU" dirty="0"/>
        </a:p>
      </dgm:t>
    </dgm:pt>
    <dgm:pt modelId="{14D08807-0BC9-4292-B12B-2BF17DAA3D94}" type="parTrans" cxnId="{E3FB3253-F3A8-4568-856D-879FC6BCE8FC}">
      <dgm:prSet/>
      <dgm:spPr/>
      <dgm:t>
        <a:bodyPr/>
        <a:lstStyle/>
        <a:p>
          <a:endParaRPr lang="ru-RU"/>
        </a:p>
      </dgm:t>
    </dgm:pt>
    <dgm:pt modelId="{67C8DCEB-1AB6-4D2D-8BD4-E65F6D421836}" type="sibTrans" cxnId="{E3FB3253-F3A8-4568-856D-879FC6BCE8FC}">
      <dgm:prSet/>
      <dgm:spPr/>
      <dgm:t>
        <a:bodyPr/>
        <a:lstStyle/>
        <a:p>
          <a:endParaRPr lang="ru-RU"/>
        </a:p>
      </dgm:t>
    </dgm:pt>
    <dgm:pt modelId="{D449419F-F96F-4431-B39F-DE56AB378637}">
      <dgm:prSet phldrT="[Текст]"/>
      <dgm:spPr/>
      <dgm:t>
        <a:bodyPr/>
        <a:lstStyle/>
        <a:p>
          <a:r>
            <a:rPr lang="ru-RU" dirty="0" smtClean="0"/>
            <a:t>Региональный координатор</a:t>
          </a:r>
          <a:endParaRPr lang="ru-RU" dirty="0"/>
        </a:p>
      </dgm:t>
    </dgm:pt>
    <dgm:pt modelId="{CA188C0C-64F2-41E5-9CE1-4CE91D25D6EE}" type="parTrans" cxnId="{C02EC3FC-9986-4BFB-8874-A08AB525C3BF}">
      <dgm:prSet/>
      <dgm:spPr/>
      <dgm:t>
        <a:bodyPr/>
        <a:lstStyle/>
        <a:p>
          <a:endParaRPr lang="ru-RU"/>
        </a:p>
      </dgm:t>
    </dgm:pt>
    <dgm:pt modelId="{763FA734-6E5C-4F55-8754-68C33CBB3C4B}" type="sibTrans" cxnId="{C02EC3FC-9986-4BFB-8874-A08AB525C3BF}">
      <dgm:prSet/>
      <dgm:spPr/>
      <dgm:t>
        <a:bodyPr/>
        <a:lstStyle/>
        <a:p>
          <a:endParaRPr lang="ru-RU"/>
        </a:p>
      </dgm:t>
    </dgm:pt>
    <dgm:pt modelId="{1D54A091-0CB2-4EB3-8D2F-9D41474BDA9A}">
      <dgm:prSet phldrT="[Текст]"/>
      <dgm:spPr/>
      <dgm:t>
        <a:bodyPr/>
        <a:lstStyle/>
        <a:p>
          <a:r>
            <a:rPr lang="ru-RU" dirty="0" smtClean="0"/>
            <a:t>Муниципальные координаторы</a:t>
          </a:r>
        </a:p>
      </dgm:t>
    </dgm:pt>
    <dgm:pt modelId="{A7BE83E1-5F93-4F57-80D2-339C71E8C7A9}" type="parTrans" cxnId="{C81286AC-860C-496F-9F0B-509CCEA94C60}">
      <dgm:prSet/>
      <dgm:spPr/>
      <dgm:t>
        <a:bodyPr/>
        <a:lstStyle/>
        <a:p>
          <a:endParaRPr lang="ru-RU"/>
        </a:p>
      </dgm:t>
    </dgm:pt>
    <dgm:pt modelId="{46F8B69D-D23F-4DFB-AD75-34250ACF147D}" type="sibTrans" cxnId="{C81286AC-860C-496F-9F0B-509CCEA94C60}">
      <dgm:prSet/>
      <dgm:spPr/>
      <dgm:t>
        <a:bodyPr/>
        <a:lstStyle/>
        <a:p>
          <a:endParaRPr lang="ru-RU"/>
        </a:p>
      </dgm:t>
    </dgm:pt>
    <dgm:pt modelId="{01024422-FEED-47DE-85C6-305E897B50FB}">
      <dgm:prSet phldrT="[Текст]"/>
      <dgm:spPr/>
      <dgm:t>
        <a:bodyPr/>
        <a:lstStyle/>
        <a:p>
          <a:r>
            <a:rPr lang="ru-RU" dirty="0" smtClean="0"/>
            <a:t>На уровне ОО</a:t>
          </a:r>
          <a:endParaRPr lang="ru-RU" dirty="0"/>
        </a:p>
      </dgm:t>
    </dgm:pt>
    <dgm:pt modelId="{97F27E1F-DC0F-45FF-A607-ADA4BDCFF100}" type="parTrans" cxnId="{7015690E-61B8-4875-AF49-52E6A0FE2BF3}">
      <dgm:prSet/>
      <dgm:spPr/>
      <dgm:t>
        <a:bodyPr/>
        <a:lstStyle/>
        <a:p>
          <a:endParaRPr lang="ru-RU"/>
        </a:p>
      </dgm:t>
    </dgm:pt>
    <dgm:pt modelId="{955EAC2A-0689-4BBC-9B4E-2F9A625A0289}" type="sibTrans" cxnId="{7015690E-61B8-4875-AF49-52E6A0FE2BF3}">
      <dgm:prSet/>
      <dgm:spPr/>
      <dgm:t>
        <a:bodyPr/>
        <a:lstStyle/>
        <a:p>
          <a:endParaRPr lang="ru-RU"/>
        </a:p>
      </dgm:t>
    </dgm:pt>
    <dgm:pt modelId="{96DF5D1E-8F78-4CF5-8E9E-B14C83B5058F}">
      <dgm:prSet phldrT="[Текст]"/>
      <dgm:spPr/>
      <dgm:t>
        <a:bodyPr/>
        <a:lstStyle/>
        <a:p>
          <a:r>
            <a:rPr lang="ru-RU" dirty="0" smtClean="0"/>
            <a:t>Координатор ОО</a:t>
          </a:r>
          <a:endParaRPr lang="ru-RU" dirty="0"/>
        </a:p>
      </dgm:t>
    </dgm:pt>
    <dgm:pt modelId="{A9A84BB1-935D-48A1-9DA5-713E2F34480D}" type="parTrans" cxnId="{A2CFEDF9-F560-4163-8CFE-B073E709E830}">
      <dgm:prSet/>
      <dgm:spPr/>
      <dgm:t>
        <a:bodyPr/>
        <a:lstStyle/>
        <a:p>
          <a:endParaRPr lang="ru-RU"/>
        </a:p>
      </dgm:t>
    </dgm:pt>
    <dgm:pt modelId="{24814E5B-0D50-42C7-9B62-AAD39E7A827C}" type="sibTrans" cxnId="{A2CFEDF9-F560-4163-8CFE-B073E709E830}">
      <dgm:prSet/>
      <dgm:spPr/>
      <dgm:t>
        <a:bodyPr/>
        <a:lstStyle/>
        <a:p>
          <a:endParaRPr lang="ru-RU"/>
        </a:p>
      </dgm:t>
    </dgm:pt>
    <dgm:pt modelId="{AE053ED3-09C7-43E9-B3ED-CB432FABA164}">
      <dgm:prSet phldrT="[Текст]"/>
      <dgm:spPr/>
      <dgm:t>
        <a:bodyPr/>
        <a:lstStyle/>
        <a:p>
          <a:r>
            <a:rPr lang="ru-RU" dirty="0" smtClean="0"/>
            <a:t>Организаторы в аудиториях</a:t>
          </a:r>
        </a:p>
      </dgm:t>
    </dgm:pt>
    <dgm:pt modelId="{536B22C4-F794-4992-BB92-C2F141CDB1C1}" type="parTrans" cxnId="{803A0F74-6CBF-4F5A-9216-3FCF7964A3A3}">
      <dgm:prSet/>
      <dgm:spPr/>
      <dgm:t>
        <a:bodyPr/>
        <a:lstStyle/>
        <a:p>
          <a:endParaRPr lang="ru-RU"/>
        </a:p>
      </dgm:t>
    </dgm:pt>
    <dgm:pt modelId="{DE0C3154-ACD3-44D6-8041-25EACC19D444}" type="sibTrans" cxnId="{803A0F74-6CBF-4F5A-9216-3FCF7964A3A3}">
      <dgm:prSet/>
      <dgm:spPr/>
      <dgm:t>
        <a:bodyPr/>
        <a:lstStyle/>
        <a:p>
          <a:endParaRPr lang="ru-RU"/>
        </a:p>
      </dgm:t>
    </dgm:pt>
    <dgm:pt modelId="{0A4332F8-32E6-47D5-AD33-BF635B26684E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Эксперты по проверке работ (проверка работ ВПР с контролем объективности)</a:t>
          </a:r>
        </a:p>
      </dgm:t>
    </dgm:pt>
    <dgm:pt modelId="{72DEEFF0-B56F-42CA-873F-3E1BF1D0BB15}" type="parTrans" cxnId="{0FB2F9D8-F5CB-43CF-B2B6-7BC726F34CE9}">
      <dgm:prSet/>
      <dgm:spPr/>
      <dgm:t>
        <a:bodyPr/>
        <a:lstStyle/>
        <a:p>
          <a:endParaRPr lang="ru-RU"/>
        </a:p>
      </dgm:t>
    </dgm:pt>
    <dgm:pt modelId="{1FE1EBF0-CBD4-4769-946C-92442EA2D68E}" type="sibTrans" cxnId="{0FB2F9D8-F5CB-43CF-B2B6-7BC726F34CE9}">
      <dgm:prSet/>
      <dgm:spPr/>
      <dgm:t>
        <a:bodyPr/>
        <a:lstStyle/>
        <a:p>
          <a:endParaRPr lang="ru-RU"/>
        </a:p>
      </dgm:t>
    </dgm:pt>
    <dgm:pt modelId="{11FA4E32-EA45-46B1-AB9C-3BFF086587C5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Независимые наблюдатели (проведение ВПР с контролем объективности)</a:t>
          </a:r>
        </a:p>
      </dgm:t>
    </dgm:pt>
    <dgm:pt modelId="{96850F9A-33AF-4193-82D4-0D523A3583CC}" type="parTrans" cxnId="{63FD936A-4615-4395-BDBE-2987E033F204}">
      <dgm:prSet/>
      <dgm:spPr/>
      <dgm:t>
        <a:bodyPr/>
        <a:lstStyle/>
        <a:p>
          <a:endParaRPr lang="ru-RU"/>
        </a:p>
      </dgm:t>
    </dgm:pt>
    <dgm:pt modelId="{40EEED3A-93DD-4BFD-B4DF-E99D5CF56F67}" type="sibTrans" cxnId="{63FD936A-4615-4395-BDBE-2987E033F204}">
      <dgm:prSet/>
      <dgm:spPr/>
      <dgm:t>
        <a:bodyPr/>
        <a:lstStyle/>
        <a:p>
          <a:endParaRPr lang="ru-RU"/>
        </a:p>
      </dgm:t>
    </dgm:pt>
    <dgm:pt modelId="{E58705C7-7B0E-44C6-8C65-79C3E0FDC4AA}">
      <dgm:prSet phldrT="[Текст]"/>
      <dgm:spPr/>
      <dgm:t>
        <a:bodyPr/>
        <a:lstStyle/>
        <a:p>
          <a:r>
            <a:rPr lang="ru-RU" dirty="0" smtClean="0"/>
            <a:t>Технические специалисты</a:t>
          </a:r>
        </a:p>
      </dgm:t>
    </dgm:pt>
    <dgm:pt modelId="{D0ED0820-F8C2-48F5-948C-FBEEB229842E}" type="parTrans" cxnId="{1DA028BF-6ED7-47D2-A482-E21C57767C87}">
      <dgm:prSet/>
      <dgm:spPr/>
      <dgm:t>
        <a:bodyPr/>
        <a:lstStyle/>
        <a:p>
          <a:endParaRPr lang="ru-RU"/>
        </a:p>
      </dgm:t>
    </dgm:pt>
    <dgm:pt modelId="{C370E200-4721-4FFA-9C5B-5DCCCA673C1B}" type="sibTrans" cxnId="{1DA028BF-6ED7-47D2-A482-E21C57767C87}">
      <dgm:prSet/>
      <dgm:spPr/>
      <dgm:t>
        <a:bodyPr/>
        <a:lstStyle/>
        <a:p>
          <a:endParaRPr lang="ru-RU"/>
        </a:p>
      </dgm:t>
    </dgm:pt>
    <dgm:pt modelId="{68B1E5BD-619F-4994-861E-22C5584DAE38}">
      <dgm:prSet phldrT="[Текст]"/>
      <dgm:spPr/>
      <dgm:t>
        <a:bodyPr/>
        <a:lstStyle/>
        <a:p>
          <a:r>
            <a:rPr lang="ru-RU" dirty="0" smtClean="0"/>
            <a:t>Комиссия для проверки работ</a:t>
          </a:r>
        </a:p>
      </dgm:t>
    </dgm:pt>
    <dgm:pt modelId="{306EA28B-F173-4AE4-937F-BF50B69F1B00}" type="parTrans" cxnId="{03A345DC-D06C-414F-8FDC-2F218CE793DD}">
      <dgm:prSet/>
      <dgm:spPr/>
      <dgm:t>
        <a:bodyPr/>
        <a:lstStyle/>
        <a:p>
          <a:endParaRPr lang="ru-RU"/>
        </a:p>
      </dgm:t>
    </dgm:pt>
    <dgm:pt modelId="{C14DA237-7770-4B98-9582-155E16D38BCA}" type="sibTrans" cxnId="{03A345DC-D06C-414F-8FDC-2F218CE793DD}">
      <dgm:prSet/>
      <dgm:spPr/>
      <dgm:t>
        <a:bodyPr/>
        <a:lstStyle/>
        <a:p>
          <a:endParaRPr lang="ru-RU"/>
        </a:p>
      </dgm:t>
    </dgm:pt>
    <dgm:pt modelId="{24181762-1830-4341-957F-428F0B2DCDE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Общественные наблюдатели</a:t>
          </a:r>
        </a:p>
      </dgm:t>
    </dgm:pt>
    <dgm:pt modelId="{D0F030D4-0B97-4125-BB66-EF0F2CC8D456}" type="parTrans" cxnId="{9730233A-52B2-4CBD-BF48-E335692CFA25}">
      <dgm:prSet/>
      <dgm:spPr/>
      <dgm:t>
        <a:bodyPr/>
        <a:lstStyle/>
        <a:p>
          <a:endParaRPr lang="ru-RU"/>
        </a:p>
      </dgm:t>
    </dgm:pt>
    <dgm:pt modelId="{F16AC1C7-D74D-4EF3-BA03-6A1D99FFF173}" type="sibTrans" cxnId="{9730233A-52B2-4CBD-BF48-E335692CFA25}">
      <dgm:prSet/>
      <dgm:spPr/>
      <dgm:t>
        <a:bodyPr/>
        <a:lstStyle/>
        <a:p>
          <a:endParaRPr lang="ru-RU"/>
        </a:p>
      </dgm:t>
    </dgm:pt>
    <dgm:pt modelId="{76E7CCC4-74DC-44CD-AA99-4286F2F375B8}" type="pres">
      <dgm:prSet presAssocID="{27779602-D065-4D72-A0ED-CD158015F9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81C925-C47B-4D1E-B048-967E658E31AD}" type="pres">
      <dgm:prSet presAssocID="{D3D2870C-8735-4CDC-AAC3-0DEE065FBC35}" presName="vertFlow" presStyleCnt="0"/>
      <dgm:spPr/>
    </dgm:pt>
    <dgm:pt modelId="{0DD67BEA-DB5E-4F7B-92CC-02AAB3CB69CC}" type="pres">
      <dgm:prSet presAssocID="{D3D2870C-8735-4CDC-AAC3-0DEE065FBC35}" presName="header" presStyleLbl="node1" presStyleIdx="0" presStyleCnt="2"/>
      <dgm:spPr/>
      <dgm:t>
        <a:bodyPr/>
        <a:lstStyle/>
        <a:p>
          <a:endParaRPr lang="ru-RU"/>
        </a:p>
      </dgm:t>
    </dgm:pt>
    <dgm:pt modelId="{09DB811F-61CA-463D-97ED-B58F09BD18E9}" type="pres">
      <dgm:prSet presAssocID="{CA188C0C-64F2-41E5-9CE1-4CE91D25D6EE}" presName="parTrans" presStyleLbl="sibTrans2D1" presStyleIdx="0" presStyleCnt="9"/>
      <dgm:spPr/>
      <dgm:t>
        <a:bodyPr/>
        <a:lstStyle/>
        <a:p>
          <a:endParaRPr lang="ru-RU"/>
        </a:p>
      </dgm:t>
    </dgm:pt>
    <dgm:pt modelId="{110FCFE9-5341-48F5-913C-43EE2E4F6656}" type="pres">
      <dgm:prSet presAssocID="{D449419F-F96F-4431-B39F-DE56AB378637}" presName="child" presStyleLbl="alignAccFollow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22508-0FC7-4D6B-9EFB-578483E96FA0}" type="pres">
      <dgm:prSet presAssocID="{763FA734-6E5C-4F55-8754-68C33CBB3C4B}" presName="sibTrans" presStyleLbl="sibTrans2D1" presStyleIdx="1" presStyleCnt="9"/>
      <dgm:spPr/>
      <dgm:t>
        <a:bodyPr/>
        <a:lstStyle/>
        <a:p>
          <a:endParaRPr lang="ru-RU"/>
        </a:p>
      </dgm:t>
    </dgm:pt>
    <dgm:pt modelId="{4B05E022-FDBF-439F-8A4E-F901319E08AC}" type="pres">
      <dgm:prSet presAssocID="{1D54A091-0CB2-4EB3-8D2F-9D41474BDA9A}" presName="child" presStyleLbl="alignAccFollow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C7BB3-FEF1-4ACB-8FEB-0A9DAA64FB35}" type="pres">
      <dgm:prSet presAssocID="{46F8B69D-D23F-4DFB-AD75-34250ACF147D}" presName="sibTrans" presStyleLbl="sibTrans2D1" presStyleIdx="2" presStyleCnt="9"/>
      <dgm:spPr/>
      <dgm:t>
        <a:bodyPr/>
        <a:lstStyle/>
        <a:p>
          <a:endParaRPr lang="ru-RU"/>
        </a:p>
      </dgm:t>
    </dgm:pt>
    <dgm:pt modelId="{8FF50503-6E1D-4694-8051-1D0261F0C333}" type="pres">
      <dgm:prSet presAssocID="{0A4332F8-32E6-47D5-AD33-BF635B26684E}" presName="child" presStyleLbl="alignAccFollow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8BBDAD-49B7-4E21-9FF6-EA04BA9C17AF}" type="pres">
      <dgm:prSet presAssocID="{1FE1EBF0-CBD4-4769-946C-92442EA2D68E}" presName="sibTrans" presStyleLbl="sibTrans2D1" presStyleIdx="3" presStyleCnt="9"/>
      <dgm:spPr/>
      <dgm:t>
        <a:bodyPr/>
        <a:lstStyle/>
        <a:p>
          <a:endParaRPr lang="ru-RU"/>
        </a:p>
      </dgm:t>
    </dgm:pt>
    <dgm:pt modelId="{AF13E93B-FE92-4908-AC72-72E6E924BD1B}" type="pres">
      <dgm:prSet presAssocID="{11FA4E32-EA45-46B1-AB9C-3BFF086587C5}" presName="child" presStyleLbl="alignAccFollow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3F777-C439-4C96-B182-28CC3674054F}" type="pres">
      <dgm:prSet presAssocID="{D3D2870C-8735-4CDC-AAC3-0DEE065FBC35}" presName="hSp" presStyleCnt="0"/>
      <dgm:spPr/>
    </dgm:pt>
    <dgm:pt modelId="{9F3818BD-A628-48D2-912C-8406A23D939B}" type="pres">
      <dgm:prSet presAssocID="{01024422-FEED-47DE-85C6-305E897B50FB}" presName="vertFlow" presStyleCnt="0"/>
      <dgm:spPr/>
    </dgm:pt>
    <dgm:pt modelId="{3C64DE1C-E742-4BA3-A46B-02F4A9053DCC}" type="pres">
      <dgm:prSet presAssocID="{01024422-FEED-47DE-85C6-305E897B50FB}" presName="header" presStyleLbl="node1" presStyleIdx="1" presStyleCnt="2"/>
      <dgm:spPr/>
      <dgm:t>
        <a:bodyPr/>
        <a:lstStyle/>
        <a:p>
          <a:endParaRPr lang="ru-RU"/>
        </a:p>
      </dgm:t>
    </dgm:pt>
    <dgm:pt modelId="{AA0FFB9C-B6EB-45DA-B044-5278D76F5C45}" type="pres">
      <dgm:prSet presAssocID="{A9A84BB1-935D-48A1-9DA5-713E2F34480D}" presName="parTrans" presStyleLbl="sibTrans2D1" presStyleIdx="4" presStyleCnt="9"/>
      <dgm:spPr/>
      <dgm:t>
        <a:bodyPr/>
        <a:lstStyle/>
        <a:p>
          <a:endParaRPr lang="ru-RU"/>
        </a:p>
      </dgm:t>
    </dgm:pt>
    <dgm:pt modelId="{6B102172-7346-4F59-B313-CAC372432097}" type="pres">
      <dgm:prSet presAssocID="{96DF5D1E-8F78-4CF5-8E9E-B14C83B5058F}" presName="child" presStyleLbl="alignAccFollow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8844D8-2DA8-46B9-8EA5-E632CB13C3FA}" type="pres">
      <dgm:prSet presAssocID="{24814E5B-0D50-42C7-9B62-AAD39E7A827C}" presName="sibTrans" presStyleLbl="sibTrans2D1" presStyleIdx="5" presStyleCnt="9"/>
      <dgm:spPr/>
      <dgm:t>
        <a:bodyPr/>
        <a:lstStyle/>
        <a:p>
          <a:endParaRPr lang="ru-RU"/>
        </a:p>
      </dgm:t>
    </dgm:pt>
    <dgm:pt modelId="{0859EFEA-2FBE-43C2-8684-2A7B621EFA59}" type="pres">
      <dgm:prSet presAssocID="{AE053ED3-09C7-43E9-B3ED-CB432FABA164}" presName="child" presStyleLbl="alignAccFollow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D19677-167E-452F-B230-0D781E170148}" type="pres">
      <dgm:prSet presAssocID="{DE0C3154-ACD3-44D6-8041-25EACC19D444}" presName="sibTrans" presStyleLbl="sibTrans2D1" presStyleIdx="6" presStyleCnt="9"/>
      <dgm:spPr/>
      <dgm:t>
        <a:bodyPr/>
        <a:lstStyle/>
        <a:p>
          <a:endParaRPr lang="ru-RU"/>
        </a:p>
      </dgm:t>
    </dgm:pt>
    <dgm:pt modelId="{C2B2F35E-FE74-43AA-8FE3-F5DAF2F49CF9}" type="pres">
      <dgm:prSet presAssocID="{E58705C7-7B0E-44C6-8C65-79C3E0FDC4AA}" presName="child" presStyleLbl="alignAccFollow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80F71B-9D90-4626-9F1E-D25EFDBACDAE}" type="pres">
      <dgm:prSet presAssocID="{C370E200-4721-4FFA-9C5B-5DCCCA673C1B}" presName="sibTrans" presStyleLbl="sibTrans2D1" presStyleIdx="7" presStyleCnt="9"/>
      <dgm:spPr/>
      <dgm:t>
        <a:bodyPr/>
        <a:lstStyle/>
        <a:p>
          <a:endParaRPr lang="ru-RU"/>
        </a:p>
      </dgm:t>
    </dgm:pt>
    <dgm:pt modelId="{1D60527B-8324-4846-A4B1-50514641DD4A}" type="pres">
      <dgm:prSet presAssocID="{68B1E5BD-619F-4994-861E-22C5584DAE38}" presName="child" presStyleLbl="alignAccFollow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7CD9AB-99C8-4984-BDAF-1737CB5FEF36}" type="pres">
      <dgm:prSet presAssocID="{C14DA237-7770-4B98-9582-155E16D38BCA}" presName="sibTrans" presStyleLbl="sibTrans2D1" presStyleIdx="8" presStyleCnt="9"/>
      <dgm:spPr/>
      <dgm:t>
        <a:bodyPr/>
        <a:lstStyle/>
        <a:p>
          <a:endParaRPr lang="ru-RU"/>
        </a:p>
      </dgm:t>
    </dgm:pt>
    <dgm:pt modelId="{0C918C84-0EF3-40B3-98D9-19EA6940D9F6}" type="pres">
      <dgm:prSet presAssocID="{24181762-1830-4341-957F-428F0B2DCDEF}" presName="child" presStyleLbl="alignAccFollow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A028BF-6ED7-47D2-A482-E21C57767C87}" srcId="{01024422-FEED-47DE-85C6-305E897B50FB}" destId="{E58705C7-7B0E-44C6-8C65-79C3E0FDC4AA}" srcOrd="2" destOrd="0" parTransId="{D0ED0820-F8C2-48F5-948C-FBEEB229842E}" sibTransId="{C370E200-4721-4FFA-9C5B-5DCCCA673C1B}"/>
    <dgm:cxn modelId="{560C572A-E1EC-4238-AB5C-D402E4B330B6}" type="presOf" srcId="{1D54A091-0CB2-4EB3-8D2F-9D41474BDA9A}" destId="{4B05E022-FDBF-439F-8A4E-F901319E08AC}" srcOrd="0" destOrd="0" presId="urn:microsoft.com/office/officeart/2005/8/layout/lProcess1"/>
    <dgm:cxn modelId="{A45C2684-2550-4C1A-8A1D-1C6FDD0433F4}" type="presOf" srcId="{01024422-FEED-47DE-85C6-305E897B50FB}" destId="{3C64DE1C-E742-4BA3-A46B-02F4A9053DCC}" srcOrd="0" destOrd="0" presId="urn:microsoft.com/office/officeart/2005/8/layout/lProcess1"/>
    <dgm:cxn modelId="{001AC6D8-CC1B-4877-87AE-4A9BD1333C27}" type="presOf" srcId="{E58705C7-7B0E-44C6-8C65-79C3E0FDC4AA}" destId="{C2B2F35E-FE74-43AA-8FE3-F5DAF2F49CF9}" srcOrd="0" destOrd="0" presId="urn:microsoft.com/office/officeart/2005/8/layout/lProcess1"/>
    <dgm:cxn modelId="{C81286AC-860C-496F-9F0B-509CCEA94C60}" srcId="{D3D2870C-8735-4CDC-AAC3-0DEE065FBC35}" destId="{1D54A091-0CB2-4EB3-8D2F-9D41474BDA9A}" srcOrd="1" destOrd="0" parTransId="{A7BE83E1-5F93-4F57-80D2-339C71E8C7A9}" sibTransId="{46F8B69D-D23F-4DFB-AD75-34250ACF147D}"/>
    <dgm:cxn modelId="{DAAA6763-29CF-4129-BABE-F73C6594D8CD}" type="presOf" srcId="{68B1E5BD-619F-4994-861E-22C5584DAE38}" destId="{1D60527B-8324-4846-A4B1-50514641DD4A}" srcOrd="0" destOrd="0" presId="urn:microsoft.com/office/officeart/2005/8/layout/lProcess1"/>
    <dgm:cxn modelId="{C02EC3FC-9986-4BFB-8874-A08AB525C3BF}" srcId="{D3D2870C-8735-4CDC-AAC3-0DEE065FBC35}" destId="{D449419F-F96F-4431-B39F-DE56AB378637}" srcOrd="0" destOrd="0" parTransId="{CA188C0C-64F2-41E5-9CE1-4CE91D25D6EE}" sibTransId="{763FA734-6E5C-4F55-8754-68C33CBB3C4B}"/>
    <dgm:cxn modelId="{63FD936A-4615-4395-BDBE-2987E033F204}" srcId="{D3D2870C-8735-4CDC-AAC3-0DEE065FBC35}" destId="{11FA4E32-EA45-46B1-AB9C-3BFF086587C5}" srcOrd="3" destOrd="0" parTransId="{96850F9A-33AF-4193-82D4-0D523A3583CC}" sibTransId="{40EEED3A-93DD-4BFD-B4DF-E99D5CF56F67}"/>
    <dgm:cxn modelId="{28046F6F-8E4A-4609-B2B5-E5C47DFE7A8C}" type="presOf" srcId="{24814E5B-0D50-42C7-9B62-AAD39E7A827C}" destId="{208844D8-2DA8-46B9-8EA5-E632CB13C3FA}" srcOrd="0" destOrd="0" presId="urn:microsoft.com/office/officeart/2005/8/layout/lProcess1"/>
    <dgm:cxn modelId="{B4686C9F-2A1B-4969-9457-B353821E58AF}" type="presOf" srcId="{C370E200-4721-4FFA-9C5B-5DCCCA673C1B}" destId="{3380F71B-9D90-4626-9F1E-D25EFDBACDAE}" srcOrd="0" destOrd="0" presId="urn:microsoft.com/office/officeart/2005/8/layout/lProcess1"/>
    <dgm:cxn modelId="{0FB2F9D8-F5CB-43CF-B2B6-7BC726F34CE9}" srcId="{D3D2870C-8735-4CDC-AAC3-0DEE065FBC35}" destId="{0A4332F8-32E6-47D5-AD33-BF635B26684E}" srcOrd="2" destOrd="0" parTransId="{72DEEFF0-B56F-42CA-873F-3E1BF1D0BB15}" sibTransId="{1FE1EBF0-CBD4-4769-946C-92442EA2D68E}"/>
    <dgm:cxn modelId="{A2CFEDF9-F560-4163-8CFE-B073E709E830}" srcId="{01024422-FEED-47DE-85C6-305E897B50FB}" destId="{96DF5D1E-8F78-4CF5-8E9E-B14C83B5058F}" srcOrd="0" destOrd="0" parTransId="{A9A84BB1-935D-48A1-9DA5-713E2F34480D}" sibTransId="{24814E5B-0D50-42C7-9B62-AAD39E7A827C}"/>
    <dgm:cxn modelId="{F4E60971-94F8-4BC8-A504-BE5FA082D6D2}" type="presOf" srcId="{CA188C0C-64F2-41E5-9CE1-4CE91D25D6EE}" destId="{09DB811F-61CA-463D-97ED-B58F09BD18E9}" srcOrd="0" destOrd="0" presId="urn:microsoft.com/office/officeart/2005/8/layout/lProcess1"/>
    <dgm:cxn modelId="{EC201F2A-7035-48F3-8D77-88C9EB9B6CAC}" type="presOf" srcId="{96DF5D1E-8F78-4CF5-8E9E-B14C83B5058F}" destId="{6B102172-7346-4F59-B313-CAC372432097}" srcOrd="0" destOrd="0" presId="urn:microsoft.com/office/officeart/2005/8/layout/lProcess1"/>
    <dgm:cxn modelId="{E3513B17-3E84-4402-B2DA-406BAE5F3191}" type="presOf" srcId="{24181762-1830-4341-957F-428F0B2DCDEF}" destId="{0C918C84-0EF3-40B3-98D9-19EA6940D9F6}" srcOrd="0" destOrd="0" presId="urn:microsoft.com/office/officeart/2005/8/layout/lProcess1"/>
    <dgm:cxn modelId="{E806F961-6CFB-4519-8432-3FF2DD1043DF}" type="presOf" srcId="{46F8B69D-D23F-4DFB-AD75-34250ACF147D}" destId="{18DC7BB3-FEF1-4ACB-8FEB-0A9DAA64FB35}" srcOrd="0" destOrd="0" presId="urn:microsoft.com/office/officeart/2005/8/layout/lProcess1"/>
    <dgm:cxn modelId="{BF25EA98-D1F6-4650-A62B-993BB91DCA2E}" type="presOf" srcId="{A9A84BB1-935D-48A1-9DA5-713E2F34480D}" destId="{AA0FFB9C-B6EB-45DA-B044-5278D76F5C45}" srcOrd="0" destOrd="0" presId="urn:microsoft.com/office/officeart/2005/8/layout/lProcess1"/>
    <dgm:cxn modelId="{803A0F74-6CBF-4F5A-9216-3FCF7964A3A3}" srcId="{01024422-FEED-47DE-85C6-305E897B50FB}" destId="{AE053ED3-09C7-43E9-B3ED-CB432FABA164}" srcOrd="1" destOrd="0" parTransId="{536B22C4-F794-4992-BB92-C2F141CDB1C1}" sibTransId="{DE0C3154-ACD3-44D6-8041-25EACC19D444}"/>
    <dgm:cxn modelId="{7A2ABF13-788B-48BA-9C2C-41E18D3BBC4B}" type="presOf" srcId="{763FA734-6E5C-4F55-8754-68C33CBB3C4B}" destId="{5DC22508-0FC7-4D6B-9EFB-578483E96FA0}" srcOrd="0" destOrd="0" presId="urn:microsoft.com/office/officeart/2005/8/layout/lProcess1"/>
    <dgm:cxn modelId="{6889BE0E-498E-4FCA-ABAE-75CF16E8DFD7}" type="presOf" srcId="{0A4332F8-32E6-47D5-AD33-BF635B26684E}" destId="{8FF50503-6E1D-4694-8051-1D0261F0C333}" srcOrd="0" destOrd="0" presId="urn:microsoft.com/office/officeart/2005/8/layout/lProcess1"/>
    <dgm:cxn modelId="{7015690E-61B8-4875-AF49-52E6A0FE2BF3}" srcId="{27779602-D065-4D72-A0ED-CD158015F948}" destId="{01024422-FEED-47DE-85C6-305E897B50FB}" srcOrd="1" destOrd="0" parTransId="{97F27E1F-DC0F-45FF-A607-ADA4BDCFF100}" sibTransId="{955EAC2A-0689-4BBC-9B4E-2F9A625A0289}"/>
    <dgm:cxn modelId="{6BF973F1-CE9C-4B84-B7C0-229CD391E996}" type="presOf" srcId="{D3D2870C-8735-4CDC-AAC3-0DEE065FBC35}" destId="{0DD67BEA-DB5E-4F7B-92CC-02AAB3CB69CC}" srcOrd="0" destOrd="0" presId="urn:microsoft.com/office/officeart/2005/8/layout/lProcess1"/>
    <dgm:cxn modelId="{ABC4028E-C072-46CF-ADC6-E9FABD688448}" type="presOf" srcId="{1FE1EBF0-CBD4-4769-946C-92442EA2D68E}" destId="{5B8BBDAD-49B7-4E21-9FF6-EA04BA9C17AF}" srcOrd="0" destOrd="0" presId="urn:microsoft.com/office/officeart/2005/8/layout/lProcess1"/>
    <dgm:cxn modelId="{D1D3961F-B5A7-46AF-9C17-34B4B2EE9A55}" type="presOf" srcId="{DE0C3154-ACD3-44D6-8041-25EACC19D444}" destId="{F4D19677-167E-452F-B230-0D781E170148}" srcOrd="0" destOrd="0" presId="urn:microsoft.com/office/officeart/2005/8/layout/lProcess1"/>
    <dgm:cxn modelId="{03A345DC-D06C-414F-8FDC-2F218CE793DD}" srcId="{01024422-FEED-47DE-85C6-305E897B50FB}" destId="{68B1E5BD-619F-4994-861E-22C5584DAE38}" srcOrd="3" destOrd="0" parTransId="{306EA28B-F173-4AE4-937F-BF50B69F1B00}" sibTransId="{C14DA237-7770-4B98-9582-155E16D38BCA}"/>
    <dgm:cxn modelId="{C1C4BD91-7171-4B30-8878-E755201B86E6}" type="presOf" srcId="{11FA4E32-EA45-46B1-AB9C-3BFF086587C5}" destId="{AF13E93B-FE92-4908-AC72-72E6E924BD1B}" srcOrd="0" destOrd="0" presId="urn:microsoft.com/office/officeart/2005/8/layout/lProcess1"/>
    <dgm:cxn modelId="{9730233A-52B2-4CBD-BF48-E335692CFA25}" srcId="{01024422-FEED-47DE-85C6-305E897B50FB}" destId="{24181762-1830-4341-957F-428F0B2DCDEF}" srcOrd="4" destOrd="0" parTransId="{D0F030D4-0B97-4125-BB66-EF0F2CC8D456}" sibTransId="{F16AC1C7-D74D-4EF3-BA03-6A1D99FFF173}"/>
    <dgm:cxn modelId="{E3FB3253-F3A8-4568-856D-879FC6BCE8FC}" srcId="{27779602-D065-4D72-A0ED-CD158015F948}" destId="{D3D2870C-8735-4CDC-AAC3-0DEE065FBC35}" srcOrd="0" destOrd="0" parTransId="{14D08807-0BC9-4292-B12B-2BF17DAA3D94}" sibTransId="{67C8DCEB-1AB6-4D2D-8BD4-E65F6D421836}"/>
    <dgm:cxn modelId="{76640ABC-B04A-443C-BEED-EA0A6A733C0B}" type="presOf" srcId="{27779602-D065-4D72-A0ED-CD158015F948}" destId="{76E7CCC4-74DC-44CD-AA99-4286F2F375B8}" srcOrd="0" destOrd="0" presId="urn:microsoft.com/office/officeart/2005/8/layout/lProcess1"/>
    <dgm:cxn modelId="{A0189B14-12F7-4C89-A3EA-874CD14A1FAE}" type="presOf" srcId="{C14DA237-7770-4B98-9582-155E16D38BCA}" destId="{847CD9AB-99C8-4984-BDAF-1737CB5FEF36}" srcOrd="0" destOrd="0" presId="urn:microsoft.com/office/officeart/2005/8/layout/lProcess1"/>
    <dgm:cxn modelId="{0FA9FFEA-7891-4179-82A5-FF814BF4A6E2}" type="presOf" srcId="{D449419F-F96F-4431-B39F-DE56AB378637}" destId="{110FCFE9-5341-48F5-913C-43EE2E4F6656}" srcOrd="0" destOrd="0" presId="urn:microsoft.com/office/officeart/2005/8/layout/lProcess1"/>
    <dgm:cxn modelId="{317B01B8-AB4B-4397-8D58-76D9EA155481}" type="presOf" srcId="{AE053ED3-09C7-43E9-B3ED-CB432FABA164}" destId="{0859EFEA-2FBE-43C2-8684-2A7B621EFA59}" srcOrd="0" destOrd="0" presId="urn:microsoft.com/office/officeart/2005/8/layout/lProcess1"/>
    <dgm:cxn modelId="{3F83A28E-FD2A-4B69-BB26-E7911CCDE2D6}" type="presParOf" srcId="{76E7CCC4-74DC-44CD-AA99-4286F2F375B8}" destId="{8981C925-C47B-4D1E-B048-967E658E31AD}" srcOrd="0" destOrd="0" presId="urn:microsoft.com/office/officeart/2005/8/layout/lProcess1"/>
    <dgm:cxn modelId="{894EAC42-36D5-4AD1-817D-DF22F447A96F}" type="presParOf" srcId="{8981C925-C47B-4D1E-B048-967E658E31AD}" destId="{0DD67BEA-DB5E-4F7B-92CC-02AAB3CB69CC}" srcOrd="0" destOrd="0" presId="urn:microsoft.com/office/officeart/2005/8/layout/lProcess1"/>
    <dgm:cxn modelId="{84811746-8221-42D5-A5BF-313FAAC885A4}" type="presParOf" srcId="{8981C925-C47B-4D1E-B048-967E658E31AD}" destId="{09DB811F-61CA-463D-97ED-B58F09BD18E9}" srcOrd="1" destOrd="0" presId="urn:microsoft.com/office/officeart/2005/8/layout/lProcess1"/>
    <dgm:cxn modelId="{7A4E45B2-8BE0-4A9C-BCC2-17BBE701D5D7}" type="presParOf" srcId="{8981C925-C47B-4D1E-B048-967E658E31AD}" destId="{110FCFE9-5341-48F5-913C-43EE2E4F6656}" srcOrd="2" destOrd="0" presId="urn:microsoft.com/office/officeart/2005/8/layout/lProcess1"/>
    <dgm:cxn modelId="{3D46E19D-8893-488B-B43F-EFAB68B417D5}" type="presParOf" srcId="{8981C925-C47B-4D1E-B048-967E658E31AD}" destId="{5DC22508-0FC7-4D6B-9EFB-578483E96FA0}" srcOrd="3" destOrd="0" presId="urn:microsoft.com/office/officeart/2005/8/layout/lProcess1"/>
    <dgm:cxn modelId="{10BCC810-20EA-4B57-99DA-5ECFA16F2D52}" type="presParOf" srcId="{8981C925-C47B-4D1E-B048-967E658E31AD}" destId="{4B05E022-FDBF-439F-8A4E-F901319E08AC}" srcOrd="4" destOrd="0" presId="urn:microsoft.com/office/officeart/2005/8/layout/lProcess1"/>
    <dgm:cxn modelId="{2660A257-BAFD-455C-A0B1-08EB5751BA80}" type="presParOf" srcId="{8981C925-C47B-4D1E-B048-967E658E31AD}" destId="{18DC7BB3-FEF1-4ACB-8FEB-0A9DAA64FB35}" srcOrd="5" destOrd="0" presId="urn:microsoft.com/office/officeart/2005/8/layout/lProcess1"/>
    <dgm:cxn modelId="{7DD4C7D6-9EE8-4BC1-AB91-51E81A4232A0}" type="presParOf" srcId="{8981C925-C47B-4D1E-B048-967E658E31AD}" destId="{8FF50503-6E1D-4694-8051-1D0261F0C333}" srcOrd="6" destOrd="0" presId="urn:microsoft.com/office/officeart/2005/8/layout/lProcess1"/>
    <dgm:cxn modelId="{B1FD65A5-A8A6-4CD7-8C33-1A1F94ACB881}" type="presParOf" srcId="{8981C925-C47B-4D1E-B048-967E658E31AD}" destId="{5B8BBDAD-49B7-4E21-9FF6-EA04BA9C17AF}" srcOrd="7" destOrd="0" presId="urn:microsoft.com/office/officeart/2005/8/layout/lProcess1"/>
    <dgm:cxn modelId="{C4D7A5C4-519C-4A14-816C-F8B47D91CD8A}" type="presParOf" srcId="{8981C925-C47B-4D1E-B048-967E658E31AD}" destId="{AF13E93B-FE92-4908-AC72-72E6E924BD1B}" srcOrd="8" destOrd="0" presId="urn:microsoft.com/office/officeart/2005/8/layout/lProcess1"/>
    <dgm:cxn modelId="{F4ED6DFF-221F-43FC-B905-CE230E8F2372}" type="presParOf" srcId="{76E7CCC4-74DC-44CD-AA99-4286F2F375B8}" destId="{73B3F777-C439-4C96-B182-28CC3674054F}" srcOrd="1" destOrd="0" presId="urn:microsoft.com/office/officeart/2005/8/layout/lProcess1"/>
    <dgm:cxn modelId="{956E5DC2-68C5-43BC-9F01-DF41E194A0D5}" type="presParOf" srcId="{76E7CCC4-74DC-44CD-AA99-4286F2F375B8}" destId="{9F3818BD-A628-48D2-912C-8406A23D939B}" srcOrd="2" destOrd="0" presId="urn:microsoft.com/office/officeart/2005/8/layout/lProcess1"/>
    <dgm:cxn modelId="{C7C40BE0-5898-46E1-A484-333F2E6D52FD}" type="presParOf" srcId="{9F3818BD-A628-48D2-912C-8406A23D939B}" destId="{3C64DE1C-E742-4BA3-A46B-02F4A9053DCC}" srcOrd="0" destOrd="0" presId="urn:microsoft.com/office/officeart/2005/8/layout/lProcess1"/>
    <dgm:cxn modelId="{094F8C11-A956-4433-B033-CCB8BB42EE93}" type="presParOf" srcId="{9F3818BD-A628-48D2-912C-8406A23D939B}" destId="{AA0FFB9C-B6EB-45DA-B044-5278D76F5C45}" srcOrd="1" destOrd="0" presId="urn:microsoft.com/office/officeart/2005/8/layout/lProcess1"/>
    <dgm:cxn modelId="{AFC82092-D113-4A64-9A0E-2D337E95131D}" type="presParOf" srcId="{9F3818BD-A628-48D2-912C-8406A23D939B}" destId="{6B102172-7346-4F59-B313-CAC372432097}" srcOrd="2" destOrd="0" presId="urn:microsoft.com/office/officeart/2005/8/layout/lProcess1"/>
    <dgm:cxn modelId="{00464AE0-D08E-484F-91D8-07874AE428B9}" type="presParOf" srcId="{9F3818BD-A628-48D2-912C-8406A23D939B}" destId="{208844D8-2DA8-46B9-8EA5-E632CB13C3FA}" srcOrd="3" destOrd="0" presId="urn:microsoft.com/office/officeart/2005/8/layout/lProcess1"/>
    <dgm:cxn modelId="{314FD03E-B40A-4A66-8A91-9359E02FC326}" type="presParOf" srcId="{9F3818BD-A628-48D2-912C-8406A23D939B}" destId="{0859EFEA-2FBE-43C2-8684-2A7B621EFA59}" srcOrd="4" destOrd="0" presId="urn:microsoft.com/office/officeart/2005/8/layout/lProcess1"/>
    <dgm:cxn modelId="{87A95ADD-53E9-4E39-AFAD-91EE87DD6565}" type="presParOf" srcId="{9F3818BD-A628-48D2-912C-8406A23D939B}" destId="{F4D19677-167E-452F-B230-0D781E170148}" srcOrd="5" destOrd="0" presId="urn:microsoft.com/office/officeart/2005/8/layout/lProcess1"/>
    <dgm:cxn modelId="{09C97DCD-BE80-47F8-9B16-91F7DB4EAABE}" type="presParOf" srcId="{9F3818BD-A628-48D2-912C-8406A23D939B}" destId="{C2B2F35E-FE74-43AA-8FE3-F5DAF2F49CF9}" srcOrd="6" destOrd="0" presId="urn:microsoft.com/office/officeart/2005/8/layout/lProcess1"/>
    <dgm:cxn modelId="{6F4C0F6B-E2FD-4EB9-99CD-58451F9F87B8}" type="presParOf" srcId="{9F3818BD-A628-48D2-912C-8406A23D939B}" destId="{3380F71B-9D90-4626-9F1E-D25EFDBACDAE}" srcOrd="7" destOrd="0" presId="urn:microsoft.com/office/officeart/2005/8/layout/lProcess1"/>
    <dgm:cxn modelId="{7EE6AC7C-AD07-49C6-8B15-D899D7D51099}" type="presParOf" srcId="{9F3818BD-A628-48D2-912C-8406A23D939B}" destId="{1D60527B-8324-4846-A4B1-50514641DD4A}" srcOrd="8" destOrd="0" presId="urn:microsoft.com/office/officeart/2005/8/layout/lProcess1"/>
    <dgm:cxn modelId="{7280AE1C-38AF-4405-A841-BCF3F308A6A4}" type="presParOf" srcId="{9F3818BD-A628-48D2-912C-8406A23D939B}" destId="{847CD9AB-99C8-4984-BDAF-1737CB5FEF36}" srcOrd="9" destOrd="0" presId="urn:microsoft.com/office/officeart/2005/8/layout/lProcess1"/>
    <dgm:cxn modelId="{A902559D-6646-4DEF-BC33-9DD1739A17FD}" type="presParOf" srcId="{9F3818BD-A628-48D2-912C-8406A23D939B}" destId="{0C918C84-0EF3-40B3-98D9-19EA6940D9F6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81B6C0-CD98-4B1B-A244-610124FAFC05}" type="doc">
      <dgm:prSet loTypeId="urn:microsoft.com/office/officeart/2005/8/layout/lProcess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88D3F5B-2784-4BBC-99B0-0B2EB1E18403}">
      <dgm:prSet phldrT="[Текст]" custT="1"/>
      <dgm:spPr/>
      <dgm:t>
        <a:bodyPr/>
        <a:lstStyle/>
        <a:p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класс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344E4E-185C-4D10-BE49-2F1A63A8CE90}" type="parTrans" cxnId="{0D5866DD-B4CA-4768-8A1A-56E7D5F01435}">
      <dgm:prSet/>
      <dgm:spPr/>
      <dgm:t>
        <a:bodyPr/>
        <a:lstStyle/>
        <a:p>
          <a:endParaRPr lang="ru-RU"/>
        </a:p>
      </dgm:t>
    </dgm:pt>
    <dgm:pt modelId="{E2C685AB-49E9-431F-9AC4-4FE839E05EEE}" type="sibTrans" cxnId="{0D5866DD-B4CA-4768-8A1A-56E7D5F01435}">
      <dgm:prSet/>
      <dgm:spPr/>
      <dgm:t>
        <a:bodyPr/>
        <a:lstStyle/>
        <a:p>
          <a:endParaRPr lang="ru-RU"/>
        </a:p>
      </dgm:t>
    </dgm:pt>
    <dgm:pt modelId="{0FE7081D-33B2-41A3-962B-66A56D427FEA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Русский язык</a:t>
          </a:r>
        </a:p>
        <a:p>
          <a:r>
            <a:rPr lang="ru-RU" sz="1400" b="1" dirty="0" smtClean="0">
              <a:solidFill>
                <a:schemeClr val="tx1"/>
              </a:solidFill>
            </a:rPr>
            <a:t>Математика</a:t>
          </a:r>
          <a:endParaRPr lang="ru-RU" sz="1400" b="1" dirty="0">
            <a:solidFill>
              <a:schemeClr val="tx1"/>
            </a:solidFill>
          </a:endParaRPr>
        </a:p>
      </dgm:t>
    </dgm:pt>
    <dgm:pt modelId="{70DD6B8A-B898-4203-A988-6AD5624340F4}" type="parTrans" cxnId="{47614903-381E-4123-838D-AC0303BFB27B}">
      <dgm:prSet/>
      <dgm:spPr/>
      <dgm:t>
        <a:bodyPr/>
        <a:lstStyle/>
        <a:p>
          <a:endParaRPr lang="ru-RU"/>
        </a:p>
      </dgm:t>
    </dgm:pt>
    <dgm:pt modelId="{7AF5227D-BDAF-4942-A968-33369764B9B1}" type="sibTrans" cxnId="{47614903-381E-4123-838D-AC0303BFB27B}">
      <dgm:prSet/>
      <dgm:spPr/>
      <dgm:t>
        <a:bodyPr/>
        <a:lstStyle/>
        <a:p>
          <a:endParaRPr lang="ru-RU"/>
        </a:p>
      </dgm:t>
    </dgm:pt>
    <dgm:pt modelId="{5D3C1F7F-DEEC-4919-A2F8-7180E123195F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FF0000"/>
              </a:solidFill>
            </a:rPr>
            <a:t>Один предмет из:</a:t>
          </a:r>
        </a:p>
      </dgm:t>
    </dgm:pt>
    <dgm:pt modelId="{C1E3F8F8-DF8E-4F94-B87F-E55FE81D771D}" type="parTrans" cxnId="{08556557-67CA-4DA1-9B30-63431DE21C50}">
      <dgm:prSet/>
      <dgm:spPr/>
      <dgm:t>
        <a:bodyPr/>
        <a:lstStyle/>
        <a:p>
          <a:endParaRPr lang="ru-RU"/>
        </a:p>
      </dgm:t>
    </dgm:pt>
    <dgm:pt modelId="{06B9EBDB-67EE-47A8-A282-90E3D74068BF}" type="sibTrans" cxnId="{08556557-67CA-4DA1-9B30-63431DE21C50}">
      <dgm:prSet/>
      <dgm:spPr/>
      <dgm:t>
        <a:bodyPr/>
        <a:lstStyle/>
        <a:p>
          <a:endParaRPr lang="ru-RU"/>
        </a:p>
      </dgm:t>
    </dgm:pt>
    <dgm:pt modelId="{EF2DCA37-D25D-41E7-9148-06D1ADDD04D8}">
      <dgm:prSet phldrT="[Текст]" custT="1"/>
      <dgm:spPr/>
      <dgm:t>
        <a:bodyPr/>
        <a:lstStyle/>
        <a:p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класс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56DC72-A36F-4BD3-B2AF-B11DA8F75DB6}" type="parTrans" cxnId="{094B1165-40F8-45A4-B5E2-DBF055DBB801}">
      <dgm:prSet/>
      <dgm:spPr/>
      <dgm:t>
        <a:bodyPr/>
        <a:lstStyle/>
        <a:p>
          <a:endParaRPr lang="ru-RU"/>
        </a:p>
      </dgm:t>
    </dgm:pt>
    <dgm:pt modelId="{995093B6-6027-4AB8-A8C2-0B5DC9AA3406}" type="sibTrans" cxnId="{094B1165-40F8-45A4-B5E2-DBF055DBB801}">
      <dgm:prSet/>
      <dgm:spPr/>
      <dgm:t>
        <a:bodyPr/>
        <a:lstStyle/>
        <a:p>
          <a:endParaRPr lang="ru-RU"/>
        </a:p>
      </dgm:t>
    </dgm:pt>
    <dgm:pt modelId="{23353A80-C816-4302-879B-DA74796D69A6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Русский язык</a:t>
          </a:r>
        </a:p>
        <a:p>
          <a:r>
            <a:rPr lang="ru-RU" sz="1400" b="1" dirty="0" smtClean="0">
              <a:solidFill>
                <a:schemeClr val="tx1"/>
              </a:solidFill>
            </a:rPr>
            <a:t>Математика</a:t>
          </a:r>
          <a:endParaRPr lang="ru-RU" sz="1400" b="1" dirty="0">
            <a:solidFill>
              <a:schemeClr val="tx1"/>
            </a:solidFill>
          </a:endParaRPr>
        </a:p>
      </dgm:t>
    </dgm:pt>
    <dgm:pt modelId="{0F04FCC5-F216-4A12-9122-2B319EFEA712}" type="parTrans" cxnId="{452F549A-E8AA-42B9-91BB-B9D42244F45C}">
      <dgm:prSet/>
      <dgm:spPr/>
      <dgm:t>
        <a:bodyPr/>
        <a:lstStyle/>
        <a:p>
          <a:endParaRPr lang="ru-RU"/>
        </a:p>
      </dgm:t>
    </dgm:pt>
    <dgm:pt modelId="{78D2F982-91F7-48E0-8CF5-9EBF9B835CF0}" type="sibTrans" cxnId="{452F549A-E8AA-42B9-91BB-B9D42244F45C}">
      <dgm:prSet/>
      <dgm:spPr/>
      <dgm:t>
        <a:bodyPr/>
        <a:lstStyle/>
        <a:p>
          <a:endParaRPr lang="ru-RU"/>
        </a:p>
      </dgm:t>
    </dgm:pt>
    <dgm:pt modelId="{7811D901-E4BA-4549-8951-7541B06AF519}">
      <dgm:prSet phldrT="[Текст]" custT="1"/>
      <dgm:spPr/>
      <dgm:t>
        <a:bodyPr/>
        <a:lstStyle/>
        <a:p>
          <a:r>
            <a:rPr lang="ru-RU" sz="1300" b="1" dirty="0" smtClean="0">
              <a:solidFill>
                <a:srgbClr val="FF0000"/>
              </a:solidFill>
            </a:rPr>
            <a:t>Один из предметов Группы 1: </a:t>
          </a:r>
        </a:p>
      </dgm:t>
    </dgm:pt>
    <dgm:pt modelId="{D9E01F53-CA5A-40F1-9027-82309C4147DF}" type="parTrans" cxnId="{220C6130-413C-4738-84FF-B71EA8F0FFE6}">
      <dgm:prSet/>
      <dgm:spPr/>
      <dgm:t>
        <a:bodyPr/>
        <a:lstStyle/>
        <a:p>
          <a:endParaRPr lang="ru-RU"/>
        </a:p>
      </dgm:t>
    </dgm:pt>
    <dgm:pt modelId="{15C36D9D-D91D-46C4-94D5-937F668DA610}" type="sibTrans" cxnId="{220C6130-413C-4738-84FF-B71EA8F0FFE6}">
      <dgm:prSet/>
      <dgm:spPr/>
      <dgm:t>
        <a:bodyPr/>
        <a:lstStyle/>
        <a:p>
          <a:endParaRPr lang="ru-RU"/>
        </a:p>
      </dgm:t>
    </dgm:pt>
    <dgm:pt modelId="{3380C8C7-375D-440F-B92C-17FF8AE02CEB}">
      <dgm:prSet phldrT="[Текст]" custT="1"/>
      <dgm:spPr/>
      <dgm:t>
        <a:bodyPr/>
        <a:lstStyle/>
        <a:p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класс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75201D-6D05-4B60-9FD7-EE7BB3EBFDC3}" type="parTrans" cxnId="{6674F7F8-27FE-47BA-886D-C6CFDD05BF95}">
      <dgm:prSet/>
      <dgm:spPr/>
      <dgm:t>
        <a:bodyPr/>
        <a:lstStyle/>
        <a:p>
          <a:endParaRPr lang="ru-RU"/>
        </a:p>
      </dgm:t>
    </dgm:pt>
    <dgm:pt modelId="{0AF93812-17D5-42F3-A2DF-5A0961AAF78D}" type="sibTrans" cxnId="{6674F7F8-27FE-47BA-886D-C6CFDD05BF95}">
      <dgm:prSet/>
      <dgm:spPr/>
      <dgm:t>
        <a:bodyPr/>
        <a:lstStyle/>
        <a:p>
          <a:endParaRPr lang="ru-RU"/>
        </a:p>
      </dgm:t>
    </dgm:pt>
    <dgm:pt modelId="{5E0C959B-8E13-43C1-8F91-10F9451D9ADC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Русский язык</a:t>
          </a:r>
        </a:p>
        <a:p>
          <a:r>
            <a:rPr lang="ru-RU" sz="1400" b="1" dirty="0" smtClean="0">
              <a:solidFill>
                <a:schemeClr val="tx1"/>
              </a:solidFill>
            </a:rPr>
            <a:t>Математика</a:t>
          </a:r>
          <a:endParaRPr lang="ru-RU" sz="1400" b="1" dirty="0">
            <a:solidFill>
              <a:schemeClr val="tx1"/>
            </a:solidFill>
          </a:endParaRPr>
        </a:p>
      </dgm:t>
    </dgm:pt>
    <dgm:pt modelId="{EC54589F-A622-44E8-9361-1C089FEC84CF}" type="parTrans" cxnId="{1D17E5F0-9591-4269-9158-2B99A5997BCF}">
      <dgm:prSet/>
      <dgm:spPr/>
      <dgm:t>
        <a:bodyPr/>
        <a:lstStyle/>
        <a:p>
          <a:endParaRPr lang="ru-RU"/>
        </a:p>
      </dgm:t>
    </dgm:pt>
    <dgm:pt modelId="{D612F569-5748-4F7D-8D98-8C49ED24AA88}" type="sibTrans" cxnId="{1D17E5F0-9591-4269-9158-2B99A5997BCF}">
      <dgm:prSet/>
      <dgm:spPr/>
      <dgm:t>
        <a:bodyPr/>
        <a:lstStyle/>
        <a:p>
          <a:endParaRPr lang="ru-RU"/>
        </a:p>
      </dgm:t>
    </dgm:pt>
    <dgm:pt modelId="{522A06B1-2D60-44A9-8025-1C468AA43442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rgbClr val="FF0000"/>
              </a:solidFill>
            </a:rPr>
            <a:t>Один из предметов Группы 1: </a:t>
          </a:r>
        </a:p>
      </dgm:t>
    </dgm:pt>
    <dgm:pt modelId="{8D774517-F54D-4208-BA26-A3406A7BF3B3}" type="parTrans" cxnId="{8B593303-F670-4B58-B41A-6C9BE28D6E5B}">
      <dgm:prSet/>
      <dgm:spPr/>
      <dgm:t>
        <a:bodyPr/>
        <a:lstStyle/>
        <a:p>
          <a:endParaRPr lang="ru-RU"/>
        </a:p>
      </dgm:t>
    </dgm:pt>
    <dgm:pt modelId="{9E859BF6-0FE2-4D0A-95E1-10907690BAA2}" type="sibTrans" cxnId="{8B593303-F670-4B58-B41A-6C9BE28D6E5B}">
      <dgm:prSet/>
      <dgm:spPr/>
      <dgm:t>
        <a:bodyPr/>
        <a:lstStyle/>
        <a:p>
          <a:endParaRPr lang="ru-RU"/>
        </a:p>
      </dgm:t>
    </dgm:pt>
    <dgm:pt modelId="{D1D08B1A-9961-4B35-97CE-A505A595795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dirty="0" smtClean="0">
              <a:solidFill>
                <a:srgbClr val="FF0000"/>
              </a:solidFill>
            </a:rPr>
            <a:t>Один из предметов Группы 2: </a:t>
          </a:r>
        </a:p>
      </dgm:t>
    </dgm:pt>
    <dgm:pt modelId="{49C92A35-EA93-49E4-992F-F15F5FFCD09A}" type="parTrans" cxnId="{D4439CE7-6F70-4A8D-90F6-F169000162AB}">
      <dgm:prSet/>
      <dgm:spPr/>
      <dgm:t>
        <a:bodyPr/>
        <a:lstStyle/>
        <a:p>
          <a:endParaRPr lang="ru-RU"/>
        </a:p>
      </dgm:t>
    </dgm:pt>
    <dgm:pt modelId="{247F068E-CD06-4015-8979-A662021DD4FB}" type="sibTrans" cxnId="{D4439CE7-6F70-4A8D-90F6-F169000162AB}">
      <dgm:prSet/>
      <dgm:spPr/>
      <dgm:t>
        <a:bodyPr/>
        <a:lstStyle/>
        <a:p>
          <a:endParaRPr lang="ru-RU"/>
        </a:p>
      </dgm:t>
    </dgm:pt>
    <dgm:pt modelId="{789D7225-B10F-448E-B5E6-D153E654EEE3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Один из предметов Группы 2:</a:t>
          </a:r>
          <a:r>
            <a:rPr lang="ru-RU" b="1" dirty="0" smtClean="0">
              <a:solidFill>
                <a:schemeClr val="tx1"/>
              </a:solidFill>
            </a:rPr>
            <a:t> </a:t>
          </a:r>
        </a:p>
      </dgm:t>
    </dgm:pt>
    <dgm:pt modelId="{6E58AD25-B3DA-4568-8F51-B3BA60AB70C5}" type="parTrans" cxnId="{9D7C5E21-77B2-43D1-8ADC-2DC6E6698379}">
      <dgm:prSet/>
      <dgm:spPr/>
      <dgm:t>
        <a:bodyPr/>
        <a:lstStyle/>
        <a:p>
          <a:endParaRPr lang="ru-RU"/>
        </a:p>
      </dgm:t>
    </dgm:pt>
    <dgm:pt modelId="{F793D695-DF07-4089-A422-6103F4FC6E89}" type="sibTrans" cxnId="{9D7C5E21-77B2-43D1-8ADC-2DC6E6698379}">
      <dgm:prSet/>
      <dgm:spPr/>
      <dgm:t>
        <a:bodyPr/>
        <a:lstStyle/>
        <a:p>
          <a:endParaRPr lang="ru-RU"/>
        </a:p>
      </dgm:t>
    </dgm:pt>
    <dgm:pt modelId="{46681E88-F7BC-4203-99B2-CEBF8059A43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Окружающий мир</a:t>
          </a:r>
          <a:endParaRPr lang="ru-RU" sz="1400" b="1" dirty="0">
            <a:solidFill>
              <a:schemeClr val="tx1"/>
            </a:solidFill>
          </a:endParaRPr>
        </a:p>
      </dgm:t>
    </dgm:pt>
    <dgm:pt modelId="{4F25484A-817F-4D06-B5EE-DCD18C9B8EB5}" type="parTrans" cxnId="{FC98E452-F6A1-43CE-B6DB-6A4ACBBB9F9B}">
      <dgm:prSet/>
      <dgm:spPr/>
      <dgm:t>
        <a:bodyPr/>
        <a:lstStyle/>
        <a:p>
          <a:endParaRPr lang="ru-RU"/>
        </a:p>
      </dgm:t>
    </dgm:pt>
    <dgm:pt modelId="{EC3C52F5-8A01-40AA-80B0-BEF021086EA2}" type="sibTrans" cxnId="{FC98E452-F6A1-43CE-B6DB-6A4ACBBB9F9B}">
      <dgm:prSet/>
      <dgm:spPr/>
      <dgm:t>
        <a:bodyPr/>
        <a:lstStyle/>
        <a:p>
          <a:endParaRPr lang="ru-RU"/>
        </a:p>
      </dgm:t>
    </dgm:pt>
    <dgm:pt modelId="{C73D7ACB-2D1A-42B0-B7C5-CA9784F58E25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Литературное чтение</a:t>
          </a:r>
          <a:endParaRPr lang="ru-RU" sz="1400" b="1" dirty="0">
            <a:solidFill>
              <a:schemeClr val="tx1"/>
            </a:solidFill>
          </a:endParaRPr>
        </a:p>
      </dgm:t>
    </dgm:pt>
    <dgm:pt modelId="{E1951EFE-9DAA-4BD9-9421-D969489C930C}" type="parTrans" cxnId="{DEC37A97-C0A4-4E73-909B-02B925888745}">
      <dgm:prSet/>
      <dgm:spPr/>
      <dgm:t>
        <a:bodyPr/>
        <a:lstStyle/>
        <a:p>
          <a:endParaRPr lang="ru-RU"/>
        </a:p>
      </dgm:t>
    </dgm:pt>
    <dgm:pt modelId="{BC36B2A2-516B-4FD4-A36B-3D3CD41E4CB8}" type="sibTrans" cxnId="{DEC37A97-C0A4-4E73-909B-02B925888745}">
      <dgm:prSet/>
      <dgm:spPr/>
      <dgm:t>
        <a:bodyPr/>
        <a:lstStyle/>
        <a:p>
          <a:endParaRPr lang="ru-RU"/>
        </a:p>
      </dgm:t>
    </dgm:pt>
    <dgm:pt modelId="{022B9D6F-1B63-4B6A-A4AD-FC848D88C0B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Иностранный язык (англ., нем., фр.)</a:t>
          </a:r>
        </a:p>
      </dgm:t>
    </dgm:pt>
    <dgm:pt modelId="{1131FFBC-171D-4162-89F8-EE107BBBF76E}" type="parTrans" cxnId="{F7536AD4-CEBB-4CA2-88BB-7F7D5D01AD0B}">
      <dgm:prSet/>
      <dgm:spPr/>
      <dgm:t>
        <a:bodyPr/>
        <a:lstStyle/>
        <a:p>
          <a:endParaRPr lang="ru-RU"/>
        </a:p>
      </dgm:t>
    </dgm:pt>
    <dgm:pt modelId="{B9BE2BB3-C453-4D7A-89D1-C85145F619B6}" type="sibTrans" cxnId="{F7536AD4-CEBB-4CA2-88BB-7F7D5D01AD0B}">
      <dgm:prSet/>
      <dgm:spPr/>
      <dgm:t>
        <a:bodyPr/>
        <a:lstStyle/>
        <a:p>
          <a:endParaRPr lang="ru-RU"/>
        </a:p>
      </dgm:t>
    </dgm:pt>
    <dgm:pt modelId="{5196D35B-6D26-4D59-A922-C1D8AAEFEE65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История</a:t>
          </a:r>
        </a:p>
      </dgm:t>
    </dgm:pt>
    <dgm:pt modelId="{B8DF8BB4-7902-4D30-AC5B-CEE91531DDFF}" type="parTrans" cxnId="{4290FD38-C190-472D-AA98-E0F24DA759B9}">
      <dgm:prSet/>
      <dgm:spPr/>
      <dgm:t>
        <a:bodyPr/>
        <a:lstStyle/>
        <a:p>
          <a:endParaRPr lang="ru-RU"/>
        </a:p>
      </dgm:t>
    </dgm:pt>
    <dgm:pt modelId="{9651AAC0-0B0E-4130-BD84-D4DC03FB81D8}" type="sibTrans" cxnId="{4290FD38-C190-472D-AA98-E0F24DA759B9}">
      <dgm:prSet/>
      <dgm:spPr/>
      <dgm:t>
        <a:bodyPr/>
        <a:lstStyle/>
        <a:p>
          <a:endParaRPr lang="ru-RU"/>
        </a:p>
      </dgm:t>
    </dgm:pt>
    <dgm:pt modelId="{6FABF3A7-5804-4D39-B1E1-D25C9F1ECB5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Иностранный язык</a:t>
          </a:r>
        </a:p>
      </dgm:t>
    </dgm:pt>
    <dgm:pt modelId="{9670DBF3-BF7E-4589-9A7C-942B81428CE2}" type="parTrans" cxnId="{E20E9CE5-CE5F-42F1-AD40-30547349E355}">
      <dgm:prSet/>
      <dgm:spPr/>
      <dgm:t>
        <a:bodyPr/>
        <a:lstStyle/>
        <a:p>
          <a:endParaRPr lang="ru-RU"/>
        </a:p>
      </dgm:t>
    </dgm:pt>
    <dgm:pt modelId="{911B557A-1CE6-4E74-9A54-4EC4C95A921C}" type="sibTrans" cxnId="{E20E9CE5-CE5F-42F1-AD40-30547349E355}">
      <dgm:prSet/>
      <dgm:spPr/>
      <dgm:t>
        <a:bodyPr/>
        <a:lstStyle/>
        <a:p>
          <a:endParaRPr lang="ru-RU"/>
        </a:p>
      </dgm:t>
    </dgm:pt>
    <dgm:pt modelId="{486A2C0C-4C92-43F3-A872-C328A2C95362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Литература</a:t>
          </a:r>
        </a:p>
      </dgm:t>
    </dgm:pt>
    <dgm:pt modelId="{E6A64866-E411-4848-B3FB-664B6E571E9C}" type="parTrans" cxnId="{46D9FCC4-5BC3-4CF1-A670-CB3E95EF3E46}">
      <dgm:prSet/>
      <dgm:spPr/>
      <dgm:t>
        <a:bodyPr/>
        <a:lstStyle/>
        <a:p>
          <a:endParaRPr lang="ru-RU"/>
        </a:p>
      </dgm:t>
    </dgm:pt>
    <dgm:pt modelId="{9FF905EB-587D-40DB-A0CE-60BEFBAF34EC}" type="sibTrans" cxnId="{46D9FCC4-5BC3-4CF1-A670-CB3E95EF3E46}">
      <dgm:prSet/>
      <dgm:spPr/>
      <dgm:t>
        <a:bodyPr/>
        <a:lstStyle/>
        <a:p>
          <a:endParaRPr lang="ru-RU"/>
        </a:p>
      </dgm:t>
    </dgm:pt>
    <dgm:pt modelId="{91B37544-21AF-43AB-8976-40C4BD94DD0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География</a:t>
          </a:r>
        </a:p>
      </dgm:t>
    </dgm:pt>
    <dgm:pt modelId="{40CB8C53-A57F-4332-AADE-905A27E4B464}" type="parTrans" cxnId="{F85C40E2-1098-4A49-A8AF-EDF89A86ACC6}">
      <dgm:prSet/>
      <dgm:spPr/>
      <dgm:t>
        <a:bodyPr/>
        <a:lstStyle/>
        <a:p>
          <a:endParaRPr lang="ru-RU"/>
        </a:p>
      </dgm:t>
    </dgm:pt>
    <dgm:pt modelId="{CC3CD122-B43A-40E1-B224-8C8A631D4550}" type="sibTrans" cxnId="{F85C40E2-1098-4A49-A8AF-EDF89A86ACC6}">
      <dgm:prSet/>
      <dgm:spPr/>
      <dgm:t>
        <a:bodyPr/>
        <a:lstStyle/>
        <a:p>
          <a:endParaRPr lang="ru-RU"/>
        </a:p>
      </dgm:t>
    </dgm:pt>
    <dgm:pt modelId="{9E4D8CD2-1A3D-40C1-985F-69EB0E2900C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Биология</a:t>
          </a:r>
        </a:p>
      </dgm:t>
    </dgm:pt>
    <dgm:pt modelId="{1DBA6E5C-E491-41AE-B771-598B39B32559}" type="parTrans" cxnId="{7A495F5E-B5D7-4D49-9087-22DA208E5672}">
      <dgm:prSet/>
      <dgm:spPr/>
      <dgm:t>
        <a:bodyPr/>
        <a:lstStyle/>
        <a:p>
          <a:endParaRPr lang="ru-RU"/>
        </a:p>
      </dgm:t>
    </dgm:pt>
    <dgm:pt modelId="{6283F637-89B2-47D9-B5F2-0CC8FF19A249}" type="sibTrans" cxnId="{7A495F5E-B5D7-4D49-9087-22DA208E5672}">
      <dgm:prSet/>
      <dgm:spPr/>
      <dgm:t>
        <a:bodyPr/>
        <a:lstStyle/>
        <a:p>
          <a:endParaRPr lang="ru-RU"/>
        </a:p>
      </dgm:t>
    </dgm:pt>
    <dgm:pt modelId="{6F39F67D-789E-462C-9CE5-0999C690880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История</a:t>
          </a:r>
        </a:p>
      </dgm:t>
    </dgm:pt>
    <dgm:pt modelId="{4D36A341-4C9B-4F35-ADDD-E2FD7E0D999A}" type="parTrans" cxnId="{BE2F6C09-C320-4610-A0BC-231023E3D0C6}">
      <dgm:prSet/>
      <dgm:spPr/>
      <dgm:t>
        <a:bodyPr/>
        <a:lstStyle/>
        <a:p>
          <a:endParaRPr lang="ru-RU"/>
        </a:p>
      </dgm:t>
    </dgm:pt>
    <dgm:pt modelId="{C362694F-0FDD-4C7E-AE3C-F58A9F9FF72F}" type="sibTrans" cxnId="{BE2F6C09-C320-4610-A0BC-231023E3D0C6}">
      <dgm:prSet/>
      <dgm:spPr/>
      <dgm:t>
        <a:bodyPr/>
        <a:lstStyle/>
        <a:p>
          <a:endParaRPr lang="ru-RU"/>
        </a:p>
      </dgm:t>
    </dgm:pt>
    <dgm:pt modelId="{38ACBF2B-6B32-4CEB-9D5A-101A4310B37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Литература</a:t>
          </a:r>
        </a:p>
      </dgm:t>
    </dgm:pt>
    <dgm:pt modelId="{F7DBC7E0-CCFD-4FA5-97C5-75E83F0B3AB5}" type="parTrans" cxnId="{EF88366A-B173-443F-8432-925F5674FC5D}">
      <dgm:prSet/>
      <dgm:spPr/>
      <dgm:t>
        <a:bodyPr/>
        <a:lstStyle/>
        <a:p>
          <a:endParaRPr lang="ru-RU"/>
        </a:p>
      </dgm:t>
    </dgm:pt>
    <dgm:pt modelId="{1548DB35-AC8A-40D2-ABD4-43324FB8FFFB}" type="sibTrans" cxnId="{EF88366A-B173-443F-8432-925F5674FC5D}">
      <dgm:prSet/>
      <dgm:spPr/>
      <dgm:t>
        <a:bodyPr/>
        <a:lstStyle/>
        <a:p>
          <a:endParaRPr lang="ru-RU"/>
        </a:p>
      </dgm:t>
    </dgm:pt>
    <dgm:pt modelId="{AB5243E4-D034-40D4-83EB-204F7A8DDFD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Обществознание</a:t>
          </a:r>
        </a:p>
      </dgm:t>
    </dgm:pt>
    <dgm:pt modelId="{7D4CC651-14A3-46F3-912D-ED21288FF4D6}" type="parTrans" cxnId="{3AFCEEB1-6C93-4460-B9A3-8614908BF56D}">
      <dgm:prSet/>
      <dgm:spPr/>
      <dgm:t>
        <a:bodyPr/>
        <a:lstStyle/>
        <a:p>
          <a:endParaRPr lang="ru-RU"/>
        </a:p>
      </dgm:t>
    </dgm:pt>
    <dgm:pt modelId="{BD44B198-6588-49D8-8B59-0813FE928807}" type="sibTrans" cxnId="{3AFCEEB1-6C93-4460-B9A3-8614908BF56D}">
      <dgm:prSet/>
      <dgm:spPr/>
      <dgm:t>
        <a:bodyPr/>
        <a:lstStyle/>
        <a:p>
          <a:endParaRPr lang="ru-RU"/>
        </a:p>
      </dgm:t>
    </dgm:pt>
    <dgm:pt modelId="{AE594486-028A-4A54-867F-2B41EC47157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Иностранный язык</a:t>
          </a:r>
        </a:p>
      </dgm:t>
    </dgm:pt>
    <dgm:pt modelId="{5E8F7216-AA28-4E11-9E79-A3DE6A1DDD1B}" type="parTrans" cxnId="{A1FA0DA3-71FD-4811-ABD9-33A9A0891C1B}">
      <dgm:prSet/>
      <dgm:spPr/>
      <dgm:t>
        <a:bodyPr/>
        <a:lstStyle/>
        <a:p>
          <a:endParaRPr lang="ru-RU"/>
        </a:p>
      </dgm:t>
    </dgm:pt>
    <dgm:pt modelId="{7AB6E58B-F169-4F2D-9577-2BE7A4A80A43}" type="sibTrans" cxnId="{A1FA0DA3-71FD-4811-ABD9-33A9A0891C1B}">
      <dgm:prSet/>
      <dgm:spPr/>
      <dgm:t>
        <a:bodyPr/>
        <a:lstStyle/>
        <a:p>
          <a:endParaRPr lang="ru-RU"/>
        </a:p>
      </dgm:t>
    </dgm:pt>
    <dgm:pt modelId="{666A64E6-3EC5-4AB0-850D-2314C79504D5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География</a:t>
          </a:r>
        </a:p>
      </dgm:t>
    </dgm:pt>
    <dgm:pt modelId="{82520818-E72A-4A8C-A0BB-5AC42901721B}" type="parTrans" cxnId="{419D6DD4-BFC5-4656-A587-E36515A81429}">
      <dgm:prSet/>
      <dgm:spPr/>
      <dgm:t>
        <a:bodyPr/>
        <a:lstStyle/>
        <a:p>
          <a:endParaRPr lang="ru-RU"/>
        </a:p>
      </dgm:t>
    </dgm:pt>
    <dgm:pt modelId="{5113A9E0-59E2-4500-B6E4-2F62A7525460}" type="sibTrans" cxnId="{419D6DD4-BFC5-4656-A587-E36515A81429}">
      <dgm:prSet/>
      <dgm:spPr/>
      <dgm:t>
        <a:bodyPr/>
        <a:lstStyle/>
        <a:p>
          <a:endParaRPr lang="ru-RU"/>
        </a:p>
      </dgm:t>
    </dgm:pt>
    <dgm:pt modelId="{CBACE27A-86AD-4CA2-B2D8-1FC7ED5F1F9B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Биология</a:t>
          </a:r>
        </a:p>
      </dgm:t>
    </dgm:pt>
    <dgm:pt modelId="{1CB27E02-C79A-4377-870B-845ADA50617E}" type="parTrans" cxnId="{3DE77806-078C-4F6C-8980-3452B8E143AB}">
      <dgm:prSet/>
      <dgm:spPr/>
      <dgm:t>
        <a:bodyPr/>
        <a:lstStyle/>
        <a:p>
          <a:endParaRPr lang="ru-RU"/>
        </a:p>
      </dgm:t>
    </dgm:pt>
    <dgm:pt modelId="{064BEE07-8D5E-48E8-9C7A-B6B858C3FFBD}" type="sibTrans" cxnId="{3DE77806-078C-4F6C-8980-3452B8E143AB}">
      <dgm:prSet/>
      <dgm:spPr/>
      <dgm:t>
        <a:bodyPr/>
        <a:lstStyle/>
        <a:p>
          <a:endParaRPr lang="ru-RU"/>
        </a:p>
      </dgm:t>
    </dgm:pt>
    <dgm:pt modelId="{61E1FFA6-6C09-47A0-8475-A3BFE4049DB6}" type="pres">
      <dgm:prSet presAssocID="{1A81B6C0-CD98-4B1B-A244-610124FAFC0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0D6D7B-4666-4EDF-98E3-16E2D2F11AD7}" type="pres">
      <dgm:prSet presAssocID="{088D3F5B-2784-4BBC-99B0-0B2EB1E18403}" presName="compNode" presStyleCnt="0"/>
      <dgm:spPr/>
    </dgm:pt>
    <dgm:pt modelId="{C0727273-4BF4-4F4E-A82B-1249134631E5}" type="pres">
      <dgm:prSet presAssocID="{088D3F5B-2784-4BBC-99B0-0B2EB1E18403}" presName="aNode" presStyleLbl="bgShp" presStyleIdx="0" presStyleCnt="3"/>
      <dgm:spPr/>
      <dgm:t>
        <a:bodyPr/>
        <a:lstStyle/>
        <a:p>
          <a:endParaRPr lang="ru-RU"/>
        </a:p>
      </dgm:t>
    </dgm:pt>
    <dgm:pt modelId="{47327292-F9AF-4065-BF00-598089E508C2}" type="pres">
      <dgm:prSet presAssocID="{088D3F5B-2784-4BBC-99B0-0B2EB1E18403}" presName="textNode" presStyleLbl="bgShp" presStyleIdx="0" presStyleCnt="3"/>
      <dgm:spPr/>
      <dgm:t>
        <a:bodyPr/>
        <a:lstStyle/>
        <a:p>
          <a:endParaRPr lang="ru-RU"/>
        </a:p>
      </dgm:t>
    </dgm:pt>
    <dgm:pt modelId="{BC6723F5-2E78-4C30-9337-9F4EFBB4BDED}" type="pres">
      <dgm:prSet presAssocID="{088D3F5B-2784-4BBC-99B0-0B2EB1E18403}" presName="compChildNode" presStyleCnt="0"/>
      <dgm:spPr/>
    </dgm:pt>
    <dgm:pt modelId="{B982AF48-7F43-469F-AB5B-F4588B0C60F1}" type="pres">
      <dgm:prSet presAssocID="{088D3F5B-2784-4BBC-99B0-0B2EB1E18403}" presName="theInnerList" presStyleCnt="0"/>
      <dgm:spPr/>
    </dgm:pt>
    <dgm:pt modelId="{80EF3DE0-2603-43E1-9AC3-53DB5A257ED4}" type="pres">
      <dgm:prSet presAssocID="{0FE7081D-33B2-41A3-962B-66A56D427FEA}" presName="childNode" presStyleLbl="node1" presStyleIdx="0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69931B-A759-4B8D-A2AF-E1FAFEC45E9C}" type="pres">
      <dgm:prSet presAssocID="{0FE7081D-33B2-41A3-962B-66A56D427FEA}" presName="aSpace2" presStyleCnt="0"/>
      <dgm:spPr/>
    </dgm:pt>
    <dgm:pt modelId="{30B2D2D3-54F6-4E21-913D-26CE9D38C264}" type="pres">
      <dgm:prSet presAssocID="{5D3C1F7F-DEEC-4919-A2F8-7180E123195F}" presName="childNode" presStyleLbl="node1" presStyleIdx="1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047B4A-5CA5-4451-93F5-72299C700E87}" type="pres">
      <dgm:prSet presAssocID="{5D3C1F7F-DEEC-4919-A2F8-7180E123195F}" presName="aSpace2" presStyleCnt="0"/>
      <dgm:spPr/>
    </dgm:pt>
    <dgm:pt modelId="{4D57371A-1980-4389-A325-684B0647DE35}" type="pres">
      <dgm:prSet presAssocID="{46681E88-F7BC-4203-99B2-CEBF8059A433}" presName="childNode" presStyleLbl="node1" presStyleIdx="2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F0DE9-4910-4028-8FE9-05BAF4494E7B}" type="pres">
      <dgm:prSet presAssocID="{46681E88-F7BC-4203-99B2-CEBF8059A433}" presName="aSpace2" presStyleCnt="0"/>
      <dgm:spPr/>
    </dgm:pt>
    <dgm:pt modelId="{775F174C-4EBC-487C-B726-DC0F8C9EBEC4}" type="pres">
      <dgm:prSet presAssocID="{C73D7ACB-2D1A-42B0-B7C5-CA9784F58E25}" presName="childNode" presStyleLbl="node1" presStyleIdx="3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F8AC5-F91C-44DB-9CC6-65A2DBE8B256}" type="pres">
      <dgm:prSet presAssocID="{C73D7ACB-2D1A-42B0-B7C5-CA9784F58E25}" presName="aSpace2" presStyleCnt="0"/>
      <dgm:spPr/>
    </dgm:pt>
    <dgm:pt modelId="{A742FF06-5416-43BD-90B2-F95BCCEDEB01}" type="pres">
      <dgm:prSet presAssocID="{022B9D6F-1B63-4B6A-A4AD-FC848D88C0B9}" presName="childNode" presStyleLbl="node1" presStyleIdx="4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2B5FC9-A67E-4E1D-A42A-DE91294FFF40}" type="pres">
      <dgm:prSet presAssocID="{088D3F5B-2784-4BBC-99B0-0B2EB1E18403}" presName="aSpace" presStyleCnt="0"/>
      <dgm:spPr/>
    </dgm:pt>
    <dgm:pt modelId="{8797756A-EEA2-460A-86FE-1C84D37F1332}" type="pres">
      <dgm:prSet presAssocID="{EF2DCA37-D25D-41E7-9148-06D1ADDD04D8}" presName="compNode" presStyleCnt="0"/>
      <dgm:spPr/>
    </dgm:pt>
    <dgm:pt modelId="{185ED199-F5B8-4E70-831E-EA6E51B590D5}" type="pres">
      <dgm:prSet presAssocID="{EF2DCA37-D25D-41E7-9148-06D1ADDD04D8}" presName="aNode" presStyleLbl="bgShp" presStyleIdx="1" presStyleCnt="3"/>
      <dgm:spPr/>
      <dgm:t>
        <a:bodyPr/>
        <a:lstStyle/>
        <a:p>
          <a:endParaRPr lang="ru-RU"/>
        </a:p>
      </dgm:t>
    </dgm:pt>
    <dgm:pt modelId="{322D0BB1-63B3-4008-A180-1F2F106C3337}" type="pres">
      <dgm:prSet presAssocID="{EF2DCA37-D25D-41E7-9148-06D1ADDD04D8}" presName="textNode" presStyleLbl="bgShp" presStyleIdx="1" presStyleCnt="3"/>
      <dgm:spPr/>
      <dgm:t>
        <a:bodyPr/>
        <a:lstStyle/>
        <a:p>
          <a:endParaRPr lang="ru-RU"/>
        </a:p>
      </dgm:t>
    </dgm:pt>
    <dgm:pt modelId="{64CD9EC2-F649-4281-996E-9B5378073647}" type="pres">
      <dgm:prSet presAssocID="{EF2DCA37-D25D-41E7-9148-06D1ADDD04D8}" presName="compChildNode" presStyleCnt="0"/>
      <dgm:spPr/>
    </dgm:pt>
    <dgm:pt modelId="{1CE0AAAA-9878-430C-BA7E-3C05D168CFAD}" type="pres">
      <dgm:prSet presAssocID="{EF2DCA37-D25D-41E7-9148-06D1ADDD04D8}" presName="theInnerList" presStyleCnt="0"/>
      <dgm:spPr/>
    </dgm:pt>
    <dgm:pt modelId="{3FA7D1BF-32A9-43F0-8788-0C9135A378DB}" type="pres">
      <dgm:prSet presAssocID="{23353A80-C816-4302-879B-DA74796D69A6}" presName="childNode" presStyleLbl="node1" presStyleIdx="5" presStyleCnt="22" custScaleY="196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1DD95-AE0A-4F12-982E-F733BEBDD496}" type="pres">
      <dgm:prSet presAssocID="{23353A80-C816-4302-879B-DA74796D69A6}" presName="aSpace2" presStyleCnt="0"/>
      <dgm:spPr/>
    </dgm:pt>
    <dgm:pt modelId="{511C0366-85D7-40F0-B448-BC3BC5482E9B}" type="pres">
      <dgm:prSet presAssocID="{7811D901-E4BA-4549-8951-7541B06AF519}" presName="childNode" presStyleLbl="node1" presStyleIdx="6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2AA54-0974-4EA1-A7A7-C051A853F0C9}" type="pres">
      <dgm:prSet presAssocID="{7811D901-E4BA-4549-8951-7541B06AF519}" presName="aSpace2" presStyleCnt="0"/>
      <dgm:spPr/>
    </dgm:pt>
    <dgm:pt modelId="{ED30B63E-0EFF-49AA-B4A0-E5DF3AA4929B}" type="pres">
      <dgm:prSet presAssocID="{5196D35B-6D26-4D59-A922-C1D8AAEFEE65}" presName="childNode" presStyleLbl="node1" presStyleIdx="7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87E68-8550-4F07-8A65-89B7EDB24153}" type="pres">
      <dgm:prSet presAssocID="{5196D35B-6D26-4D59-A922-C1D8AAEFEE65}" presName="aSpace2" presStyleCnt="0"/>
      <dgm:spPr/>
    </dgm:pt>
    <dgm:pt modelId="{24C3D984-5EBD-4DB6-936A-895B460D5557}" type="pres">
      <dgm:prSet presAssocID="{486A2C0C-4C92-43F3-A872-C328A2C95362}" presName="childNode" presStyleLbl="node1" presStyleIdx="8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A02A63-0319-4F48-988C-4C5C838BED45}" type="pres">
      <dgm:prSet presAssocID="{486A2C0C-4C92-43F3-A872-C328A2C95362}" presName="aSpace2" presStyleCnt="0"/>
      <dgm:spPr/>
    </dgm:pt>
    <dgm:pt modelId="{0F27F706-E1C8-482B-B6E6-DCB6AD4D5A97}" type="pres">
      <dgm:prSet presAssocID="{6FABF3A7-5804-4D39-B1E1-D25C9F1ECB5D}" presName="childNode" presStyleLbl="node1" presStyleIdx="9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388E7F-BDBC-49C3-8548-781FB6F1F6DE}" type="pres">
      <dgm:prSet presAssocID="{6FABF3A7-5804-4D39-B1E1-D25C9F1ECB5D}" presName="aSpace2" presStyleCnt="0"/>
      <dgm:spPr/>
    </dgm:pt>
    <dgm:pt modelId="{F6AF7612-E17A-40DD-9423-B76D53001406}" type="pres">
      <dgm:prSet presAssocID="{D1D08B1A-9961-4B35-97CE-A505A5957953}" presName="childNode" presStyleLbl="node1" presStyleIdx="10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C90C71-3697-4E40-BB32-4E5EEE4660B7}" type="pres">
      <dgm:prSet presAssocID="{D1D08B1A-9961-4B35-97CE-A505A5957953}" presName="aSpace2" presStyleCnt="0"/>
      <dgm:spPr/>
    </dgm:pt>
    <dgm:pt modelId="{170735D8-560E-4F7F-9620-29CE56001305}" type="pres">
      <dgm:prSet presAssocID="{91B37544-21AF-43AB-8976-40C4BD94DD0F}" presName="childNode" presStyleLbl="node1" presStyleIdx="11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F093F5-A31B-4716-97DF-51090946A897}" type="pres">
      <dgm:prSet presAssocID="{91B37544-21AF-43AB-8976-40C4BD94DD0F}" presName="aSpace2" presStyleCnt="0"/>
      <dgm:spPr/>
    </dgm:pt>
    <dgm:pt modelId="{95C0EB85-1D7D-4707-A123-E8174E01090A}" type="pres">
      <dgm:prSet presAssocID="{9E4D8CD2-1A3D-40C1-985F-69EB0E2900CB}" presName="childNode" presStyleLbl="node1" presStyleIdx="12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E35AA-2780-4205-8409-F38F67560FE8}" type="pres">
      <dgm:prSet presAssocID="{EF2DCA37-D25D-41E7-9148-06D1ADDD04D8}" presName="aSpace" presStyleCnt="0"/>
      <dgm:spPr/>
    </dgm:pt>
    <dgm:pt modelId="{3349D181-8411-4B87-9C46-BE13275720F4}" type="pres">
      <dgm:prSet presAssocID="{3380C8C7-375D-440F-B92C-17FF8AE02CEB}" presName="compNode" presStyleCnt="0"/>
      <dgm:spPr/>
    </dgm:pt>
    <dgm:pt modelId="{31C4686C-48BF-427C-9EEB-5618112A4F68}" type="pres">
      <dgm:prSet presAssocID="{3380C8C7-375D-440F-B92C-17FF8AE02CEB}" presName="aNode" presStyleLbl="bgShp" presStyleIdx="2" presStyleCnt="3"/>
      <dgm:spPr/>
      <dgm:t>
        <a:bodyPr/>
        <a:lstStyle/>
        <a:p>
          <a:endParaRPr lang="ru-RU"/>
        </a:p>
      </dgm:t>
    </dgm:pt>
    <dgm:pt modelId="{007BA909-28C5-4EF0-83F5-1BDBE2499BC7}" type="pres">
      <dgm:prSet presAssocID="{3380C8C7-375D-440F-B92C-17FF8AE02CEB}" presName="textNode" presStyleLbl="bgShp" presStyleIdx="2" presStyleCnt="3"/>
      <dgm:spPr/>
      <dgm:t>
        <a:bodyPr/>
        <a:lstStyle/>
        <a:p>
          <a:endParaRPr lang="ru-RU"/>
        </a:p>
      </dgm:t>
    </dgm:pt>
    <dgm:pt modelId="{E3733E1F-F4EB-4FFA-ABCE-0120A47511AF}" type="pres">
      <dgm:prSet presAssocID="{3380C8C7-375D-440F-B92C-17FF8AE02CEB}" presName="compChildNode" presStyleCnt="0"/>
      <dgm:spPr/>
    </dgm:pt>
    <dgm:pt modelId="{566BFA83-64A7-464C-A4AB-851F31146A00}" type="pres">
      <dgm:prSet presAssocID="{3380C8C7-375D-440F-B92C-17FF8AE02CEB}" presName="theInnerList" presStyleCnt="0"/>
      <dgm:spPr/>
    </dgm:pt>
    <dgm:pt modelId="{3BFEF496-B87C-4CBA-BCF6-E08A3540463F}" type="pres">
      <dgm:prSet presAssocID="{5E0C959B-8E13-43C1-8F91-10F9451D9ADC}" presName="childNode" presStyleLbl="node1" presStyleIdx="13" presStyleCnt="22" custScaleY="171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7EF0A-AECF-4296-937B-E9EF46E49102}" type="pres">
      <dgm:prSet presAssocID="{5E0C959B-8E13-43C1-8F91-10F9451D9ADC}" presName="aSpace2" presStyleCnt="0"/>
      <dgm:spPr/>
    </dgm:pt>
    <dgm:pt modelId="{3034B195-EE94-480A-8F2D-D652B139E5C2}" type="pres">
      <dgm:prSet presAssocID="{522A06B1-2D60-44A9-8025-1C468AA43442}" presName="childNode" presStyleLbl="node1" presStyleIdx="14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51FD94-34BF-4060-9750-8AA2E0403512}" type="pres">
      <dgm:prSet presAssocID="{522A06B1-2D60-44A9-8025-1C468AA43442}" presName="aSpace2" presStyleCnt="0"/>
      <dgm:spPr/>
    </dgm:pt>
    <dgm:pt modelId="{01D8FD35-2633-47AF-8087-44F77C52094B}" type="pres">
      <dgm:prSet presAssocID="{6F39F67D-789E-462C-9CE5-0999C6908809}" presName="childNode" presStyleLbl="node1" presStyleIdx="15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2E031-6828-469D-B22F-373481AA17C7}" type="pres">
      <dgm:prSet presAssocID="{6F39F67D-789E-462C-9CE5-0999C6908809}" presName="aSpace2" presStyleCnt="0"/>
      <dgm:spPr/>
    </dgm:pt>
    <dgm:pt modelId="{3FE191CC-1B46-4B0F-8445-1C2B75951B52}" type="pres">
      <dgm:prSet presAssocID="{AB5243E4-D034-40D4-83EB-204F7A8DDFDE}" presName="childNode" presStyleLbl="node1" presStyleIdx="16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D66E03-2C24-4CD3-9055-99C23724FDBD}" type="pres">
      <dgm:prSet presAssocID="{AB5243E4-D034-40D4-83EB-204F7A8DDFDE}" presName="aSpace2" presStyleCnt="0"/>
      <dgm:spPr/>
    </dgm:pt>
    <dgm:pt modelId="{1A8C465B-697F-4A33-9C17-C2EDE9FE1D25}" type="pres">
      <dgm:prSet presAssocID="{38ACBF2B-6B32-4CEB-9D5A-101A4310B371}" presName="childNode" presStyleLbl="node1" presStyleIdx="17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DB6DC-A789-4F4E-AE08-3FE2F69D14F0}" type="pres">
      <dgm:prSet presAssocID="{38ACBF2B-6B32-4CEB-9D5A-101A4310B371}" presName="aSpace2" presStyleCnt="0"/>
      <dgm:spPr/>
    </dgm:pt>
    <dgm:pt modelId="{CDFE58B7-1E29-4BAB-8E4F-C11F5A443744}" type="pres">
      <dgm:prSet presAssocID="{AE594486-028A-4A54-867F-2B41EC47157F}" presName="childNode" presStyleLbl="node1" presStyleIdx="18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B2F89C-3A1D-43B5-A9E1-06FF444DCA3C}" type="pres">
      <dgm:prSet presAssocID="{AE594486-028A-4A54-867F-2B41EC47157F}" presName="aSpace2" presStyleCnt="0"/>
      <dgm:spPr/>
    </dgm:pt>
    <dgm:pt modelId="{48D3AE7E-1158-4AF8-B8A3-84932CF26E43}" type="pres">
      <dgm:prSet presAssocID="{789D7225-B10F-448E-B5E6-D153E654EEE3}" presName="childNode" presStyleLbl="node1" presStyleIdx="19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7F6A69-B126-4B4B-9A83-62D9B5843F87}" type="pres">
      <dgm:prSet presAssocID="{789D7225-B10F-448E-B5E6-D153E654EEE3}" presName="aSpace2" presStyleCnt="0"/>
      <dgm:spPr/>
    </dgm:pt>
    <dgm:pt modelId="{32FE4596-D613-4C38-A312-C95047136B3A}" type="pres">
      <dgm:prSet presAssocID="{666A64E6-3EC5-4AB0-850D-2314C79504D5}" presName="childNode" presStyleLbl="node1" presStyleIdx="20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EAE3C5-9FF3-476F-86D1-2F17C8003633}" type="pres">
      <dgm:prSet presAssocID="{666A64E6-3EC5-4AB0-850D-2314C79504D5}" presName="aSpace2" presStyleCnt="0"/>
      <dgm:spPr/>
    </dgm:pt>
    <dgm:pt modelId="{0D31B6AD-A73A-45EA-A94A-763E95C29949}" type="pres">
      <dgm:prSet presAssocID="{CBACE27A-86AD-4CA2-B2D8-1FC7ED5F1F9B}" presName="childNode" presStyleLbl="node1" presStyleIdx="21" presStyleCnt="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4B1165-40F8-45A4-B5E2-DBF055DBB801}" srcId="{1A81B6C0-CD98-4B1B-A244-610124FAFC05}" destId="{EF2DCA37-D25D-41E7-9148-06D1ADDD04D8}" srcOrd="1" destOrd="0" parTransId="{A056DC72-A36F-4BD3-B2AF-B11DA8F75DB6}" sibTransId="{995093B6-6027-4AB8-A8C2-0B5DC9AA3406}"/>
    <dgm:cxn modelId="{452F549A-E8AA-42B9-91BB-B9D42244F45C}" srcId="{EF2DCA37-D25D-41E7-9148-06D1ADDD04D8}" destId="{23353A80-C816-4302-879B-DA74796D69A6}" srcOrd="0" destOrd="0" parTransId="{0F04FCC5-F216-4A12-9122-2B319EFEA712}" sibTransId="{78D2F982-91F7-48E0-8CF5-9EBF9B835CF0}"/>
    <dgm:cxn modelId="{BE2F6C09-C320-4610-A0BC-231023E3D0C6}" srcId="{3380C8C7-375D-440F-B92C-17FF8AE02CEB}" destId="{6F39F67D-789E-462C-9CE5-0999C6908809}" srcOrd="2" destOrd="0" parTransId="{4D36A341-4C9B-4F35-ADDD-E2FD7E0D999A}" sibTransId="{C362694F-0FDD-4C7E-AE3C-F58A9F9FF72F}"/>
    <dgm:cxn modelId="{D56F1C81-EBB8-45D5-B686-488EB4F58262}" type="presOf" srcId="{486A2C0C-4C92-43F3-A872-C328A2C95362}" destId="{24C3D984-5EBD-4DB6-936A-895B460D5557}" srcOrd="0" destOrd="0" presId="urn:microsoft.com/office/officeart/2005/8/layout/lProcess2"/>
    <dgm:cxn modelId="{A8B2CA54-C7C6-4A11-A9C0-8BA4C21B9C9C}" type="presOf" srcId="{C73D7ACB-2D1A-42B0-B7C5-CA9784F58E25}" destId="{775F174C-4EBC-487C-B726-DC0F8C9EBEC4}" srcOrd="0" destOrd="0" presId="urn:microsoft.com/office/officeart/2005/8/layout/lProcess2"/>
    <dgm:cxn modelId="{A7EA6A92-77AD-4688-93F5-69F5B4E09633}" type="presOf" srcId="{D1D08B1A-9961-4B35-97CE-A505A5957953}" destId="{F6AF7612-E17A-40DD-9423-B76D53001406}" srcOrd="0" destOrd="0" presId="urn:microsoft.com/office/officeart/2005/8/layout/lProcess2"/>
    <dgm:cxn modelId="{F978744B-EEC3-444F-A1E1-25DE0F5B7094}" type="presOf" srcId="{5D3C1F7F-DEEC-4919-A2F8-7180E123195F}" destId="{30B2D2D3-54F6-4E21-913D-26CE9D38C264}" srcOrd="0" destOrd="0" presId="urn:microsoft.com/office/officeart/2005/8/layout/lProcess2"/>
    <dgm:cxn modelId="{08556557-67CA-4DA1-9B30-63431DE21C50}" srcId="{088D3F5B-2784-4BBC-99B0-0B2EB1E18403}" destId="{5D3C1F7F-DEEC-4919-A2F8-7180E123195F}" srcOrd="1" destOrd="0" parTransId="{C1E3F8F8-DF8E-4F94-B87F-E55FE81D771D}" sibTransId="{06B9EBDB-67EE-47A8-A282-90E3D74068BF}"/>
    <dgm:cxn modelId="{A775E927-8540-4EBE-863D-EB2F82767140}" type="presOf" srcId="{6FABF3A7-5804-4D39-B1E1-D25C9F1ECB5D}" destId="{0F27F706-E1C8-482B-B6E6-DCB6AD4D5A97}" srcOrd="0" destOrd="0" presId="urn:microsoft.com/office/officeart/2005/8/layout/lProcess2"/>
    <dgm:cxn modelId="{B468986A-427C-483E-8FF4-680084D7D53A}" type="presOf" srcId="{022B9D6F-1B63-4B6A-A4AD-FC848D88C0B9}" destId="{A742FF06-5416-43BD-90B2-F95BCCEDEB01}" srcOrd="0" destOrd="0" presId="urn:microsoft.com/office/officeart/2005/8/layout/lProcess2"/>
    <dgm:cxn modelId="{F85C40E2-1098-4A49-A8AF-EDF89A86ACC6}" srcId="{EF2DCA37-D25D-41E7-9148-06D1ADDD04D8}" destId="{91B37544-21AF-43AB-8976-40C4BD94DD0F}" srcOrd="6" destOrd="0" parTransId="{40CB8C53-A57F-4332-AADE-905A27E4B464}" sibTransId="{CC3CD122-B43A-40E1-B224-8C8A631D4550}"/>
    <dgm:cxn modelId="{36E4BF1F-171C-4042-B921-671DEE705E7C}" type="presOf" srcId="{23353A80-C816-4302-879B-DA74796D69A6}" destId="{3FA7D1BF-32A9-43F0-8788-0C9135A378DB}" srcOrd="0" destOrd="0" presId="urn:microsoft.com/office/officeart/2005/8/layout/lProcess2"/>
    <dgm:cxn modelId="{DEC37A97-C0A4-4E73-909B-02B925888745}" srcId="{088D3F5B-2784-4BBC-99B0-0B2EB1E18403}" destId="{C73D7ACB-2D1A-42B0-B7C5-CA9784F58E25}" srcOrd="3" destOrd="0" parTransId="{E1951EFE-9DAA-4BD9-9421-D969489C930C}" sibTransId="{BC36B2A2-516B-4FD4-A36B-3D3CD41E4CB8}"/>
    <dgm:cxn modelId="{5230B68F-B104-4C6E-AD5D-C1C698D728C6}" type="presOf" srcId="{3380C8C7-375D-440F-B92C-17FF8AE02CEB}" destId="{31C4686C-48BF-427C-9EEB-5618112A4F68}" srcOrd="0" destOrd="0" presId="urn:microsoft.com/office/officeart/2005/8/layout/lProcess2"/>
    <dgm:cxn modelId="{071749D2-A345-42B6-9B0A-24A7D8B547B1}" type="presOf" srcId="{EF2DCA37-D25D-41E7-9148-06D1ADDD04D8}" destId="{185ED199-F5B8-4E70-831E-EA6E51B590D5}" srcOrd="0" destOrd="0" presId="urn:microsoft.com/office/officeart/2005/8/layout/lProcess2"/>
    <dgm:cxn modelId="{BA70B2C0-BD03-465A-81C4-43AA7ACF6E39}" type="presOf" srcId="{AB5243E4-D034-40D4-83EB-204F7A8DDFDE}" destId="{3FE191CC-1B46-4B0F-8445-1C2B75951B52}" srcOrd="0" destOrd="0" presId="urn:microsoft.com/office/officeart/2005/8/layout/lProcess2"/>
    <dgm:cxn modelId="{220C6130-413C-4738-84FF-B71EA8F0FFE6}" srcId="{EF2DCA37-D25D-41E7-9148-06D1ADDD04D8}" destId="{7811D901-E4BA-4549-8951-7541B06AF519}" srcOrd="1" destOrd="0" parTransId="{D9E01F53-CA5A-40F1-9027-82309C4147DF}" sibTransId="{15C36D9D-D91D-46C4-94D5-937F668DA610}"/>
    <dgm:cxn modelId="{28031A4B-ECB8-446D-889E-B58B741FB26E}" type="presOf" srcId="{CBACE27A-86AD-4CA2-B2D8-1FC7ED5F1F9B}" destId="{0D31B6AD-A73A-45EA-A94A-763E95C29949}" srcOrd="0" destOrd="0" presId="urn:microsoft.com/office/officeart/2005/8/layout/lProcess2"/>
    <dgm:cxn modelId="{594B48D8-36C4-4F27-BAB8-83C63BA5CE14}" type="presOf" srcId="{789D7225-B10F-448E-B5E6-D153E654EEE3}" destId="{48D3AE7E-1158-4AF8-B8A3-84932CF26E43}" srcOrd="0" destOrd="0" presId="urn:microsoft.com/office/officeart/2005/8/layout/lProcess2"/>
    <dgm:cxn modelId="{C680BB20-43AE-40DA-B8F6-2994DF8A2781}" type="presOf" srcId="{5196D35B-6D26-4D59-A922-C1D8AAEFEE65}" destId="{ED30B63E-0EFF-49AA-B4A0-E5DF3AA4929B}" srcOrd="0" destOrd="0" presId="urn:microsoft.com/office/officeart/2005/8/layout/lProcess2"/>
    <dgm:cxn modelId="{64DDE5A1-CEF7-4D40-990C-93BA11022C0F}" type="presOf" srcId="{46681E88-F7BC-4203-99B2-CEBF8059A433}" destId="{4D57371A-1980-4389-A325-684B0647DE35}" srcOrd="0" destOrd="0" presId="urn:microsoft.com/office/officeart/2005/8/layout/lProcess2"/>
    <dgm:cxn modelId="{D166B670-0144-44FC-BBFF-4589048C6331}" type="presOf" srcId="{088D3F5B-2784-4BBC-99B0-0B2EB1E18403}" destId="{47327292-F9AF-4065-BF00-598089E508C2}" srcOrd="1" destOrd="0" presId="urn:microsoft.com/office/officeart/2005/8/layout/lProcess2"/>
    <dgm:cxn modelId="{7A495F5E-B5D7-4D49-9087-22DA208E5672}" srcId="{EF2DCA37-D25D-41E7-9148-06D1ADDD04D8}" destId="{9E4D8CD2-1A3D-40C1-985F-69EB0E2900CB}" srcOrd="7" destOrd="0" parTransId="{1DBA6E5C-E491-41AE-B771-598B39B32559}" sibTransId="{6283F637-89B2-47D9-B5F2-0CC8FF19A249}"/>
    <dgm:cxn modelId="{A1FA0DA3-71FD-4811-ABD9-33A9A0891C1B}" srcId="{3380C8C7-375D-440F-B92C-17FF8AE02CEB}" destId="{AE594486-028A-4A54-867F-2B41EC47157F}" srcOrd="5" destOrd="0" parTransId="{5E8F7216-AA28-4E11-9E79-A3DE6A1DDD1B}" sibTransId="{7AB6E58B-F169-4F2D-9577-2BE7A4A80A43}"/>
    <dgm:cxn modelId="{3DE77806-078C-4F6C-8980-3452B8E143AB}" srcId="{3380C8C7-375D-440F-B92C-17FF8AE02CEB}" destId="{CBACE27A-86AD-4CA2-B2D8-1FC7ED5F1F9B}" srcOrd="8" destOrd="0" parTransId="{1CB27E02-C79A-4377-870B-845ADA50617E}" sibTransId="{064BEE07-8D5E-48E8-9C7A-B6B858C3FFBD}"/>
    <dgm:cxn modelId="{4A333170-B593-4E6A-82B0-0702DBB2AAFE}" type="presOf" srcId="{AE594486-028A-4A54-867F-2B41EC47157F}" destId="{CDFE58B7-1E29-4BAB-8E4F-C11F5A443744}" srcOrd="0" destOrd="0" presId="urn:microsoft.com/office/officeart/2005/8/layout/lProcess2"/>
    <dgm:cxn modelId="{CA8DE1B0-5E18-410F-82C1-2A0943E06644}" type="presOf" srcId="{0FE7081D-33B2-41A3-962B-66A56D427FEA}" destId="{80EF3DE0-2603-43E1-9AC3-53DB5A257ED4}" srcOrd="0" destOrd="0" presId="urn:microsoft.com/office/officeart/2005/8/layout/lProcess2"/>
    <dgm:cxn modelId="{2E98A43B-1CAC-449B-9E3C-7461DA5BB3B6}" type="presOf" srcId="{EF2DCA37-D25D-41E7-9148-06D1ADDD04D8}" destId="{322D0BB1-63B3-4008-A180-1F2F106C3337}" srcOrd="1" destOrd="0" presId="urn:microsoft.com/office/officeart/2005/8/layout/lProcess2"/>
    <dgm:cxn modelId="{EF88366A-B173-443F-8432-925F5674FC5D}" srcId="{3380C8C7-375D-440F-B92C-17FF8AE02CEB}" destId="{38ACBF2B-6B32-4CEB-9D5A-101A4310B371}" srcOrd="4" destOrd="0" parTransId="{F7DBC7E0-CCFD-4FA5-97C5-75E83F0B3AB5}" sibTransId="{1548DB35-AC8A-40D2-ABD4-43324FB8FFFB}"/>
    <dgm:cxn modelId="{9ECD982F-586C-494F-A038-35CA60A262D3}" type="presOf" srcId="{91B37544-21AF-43AB-8976-40C4BD94DD0F}" destId="{170735D8-560E-4F7F-9620-29CE56001305}" srcOrd="0" destOrd="0" presId="urn:microsoft.com/office/officeart/2005/8/layout/lProcess2"/>
    <dgm:cxn modelId="{1D17E5F0-9591-4269-9158-2B99A5997BCF}" srcId="{3380C8C7-375D-440F-B92C-17FF8AE02CEB}" destId="{5E0C959B-8E13-43C1-8F91-10F9451D9ADC}" srcOrd="0" destOrd="0" parTransId="{EC54589F-A622-44E8-9361-1C089FEC84CF}" sibTransId="{D612F569-5748-4F7D-8D98-8C49ED24AA88}"/>
    <dgm:cxn modelId="{E20E9CE5-CE5F-42F1-AD40-30547349E355}" srcId="{EF2DCA37-D25D-41E7-9148-06D1ADDD04D8}" destId="{6FABF3A7-5804-4D39-B1E1-D25C9F1ECB5D}" srcOrd="4" destOrd="0" parTransId="{9670DBF3-BF7E-4589-9A7C-942B81428CE2}" sibTransId="{911B557A-1CE6-4E74-9A54-4EC4C95A921C}"/>
    <dgm:cxn modelId="{5616CA15-9EAB-401D-90E7-5AB6346AD16D}" type="presOf" srcId="{6F39F67D-789E-462C-9CE5-0999C6908809}" destId="{01D8FD35-2633-47AF-8087-44F77C52094B}" srcOrd="0" destOrd="0" presId="urn:microsoft.com/office/officeart/2005/8/layout/lProcess2"/>
    <dgm:cxn modelId="{394B254F-FEB7-4E16-A228-1A8615853D56}" type="presOf" srcId="{38ACBF2B-6B32-4CEB-9D5A-101A4310B371}" destId="{1A8C465B-697F-4A33-9C17-C2EDE9FE1D25}" srcOrd="0" destOrd="0" presId="urn:microsoft.com/office/officeart/2005/8/layout/lProcess2"/>
    <dgm:cxn modelId="{FBC45D20-40B5-4ECD-9C83-DC8206D41F64}" type="presOf" srcId="{088D3F5B-2784-4BBC-99B0-0B2EB1E18403}" destId="{C0727273-4BF4-4F4E-A82B-1249134631E5}" srcOrd="0" destOrd="0" presId="urn:microsoft.com/office/officeart/2005/8/layout/lProcess2"/>
    <dgm:cxn modelId="{FC98E452-F6A1-43CE-B6DB-6A4ACBBB9F9B}" srcId="{088D3F5B-2784-4BBC-99B0-0B2EB1E18403}" destId="{46681E88-F7BC-4203-99B2-CEBF8059A433}" srcOrd="2" destOrd="0" parTransId="{4F25484A-817F-4D06-B5EE-DCD18C9B8EB5}" sibTransId="{EC3C52F5-8A01-40AA-80B0-BEF021086EA2}"/>
    <dgm:cxn modelId="{9D7C5E21-77B2-43D1-8ADC-2DC6E6698379}" srcId="{3380C8C7-375D-440F-B92C-17FF8AE02CEB}" destId="{789D7225-B10F-448E-B5E6-D153E654EEE3}" srcOrd="6" destOrd="0" parTransId="{6E58AD25-B3DA-4568-8F51-B3BA60AB70C5}" sibTransId="{F793D695-DF07-4089-A422-6103F4FC6E89}"/>
    <dgm:cxn modelId="{337771EA-BAE2-470D-85F5-82E5E1BBD2AF}" type="presOf" srcId="{9E4D8CD2-1A3D-40C1-985F-69EB0E2900CB}" destId="{95C0EB85-1D7D-4707-A123-E8174E01090A}" srcOrd="0" destOrd="0" presId="urn:microsoft.com/office/officeart/2005/8/layout/lProcess2"/>
    <dgm:cxn modelId="{0D5866DD-B4CA-4768-8A1A-56E7D5F01435}" srcId="{1A81B6C0-CD98-4B1B-A244-610124FAFC05}" destId="{088D3F5B-2784-4BBC-99B0-0B2EB1E18403}" srcOrd="0" destOrd="0" parTransId="{83344E4E-185C-4D10-BE49-2F1A63A8CE90}" sibTransId="{E2C685AB-49E9-431F-9AC4-4FE839E05EEE}"/>
    <dgm:cxn modelId="{3AFCEEB1-6C93-4460-B9A3-8614908BF56D}" srcId="{3380C8C7-375D-440F-B92C-17FF8AE02CEB}" destId="{AB5243E4-D034-40D4-83EB-204F7A8DDFDE}" srcOrd="3" destOrd="0" parTransId="{7D4CC651-14A3-46F3-912D-ED21288FF4D6}" sibTransId="{BD44B198-6588-49D8-8B59-0813FE928807}"/>
    <dgm:cxn modelId="{E145514E-A3FA-41B8-BD74-F7C1E697BA1D}" type="presOf" srcId="{1A81B6C0-CD98-4B1B-A244-610124FAFC05}" destId="{61E1FFA6-6C09-47A0-8475-A3BFE4049DB6}" srcOrd="0" destOrd="0" presId="urn:microsoft.com/office/officeart/2005/8/layout/lProcess2"/>
    <dgm:cxn modelId="{419D6DD4-BFC5-4656-A587-E36515A81429}" srcId="{3380C8C7-375D-440F-B92C-17FF8AE02CEB}" destId="{666A64E6-3EC5-4AB0-850D-2314C79504D5}" srcOrd="7" destOrd="0" parTransId="{82520818-E72A-4A8C-A0BB-5AC42901721B}" sibTransId="{5113A9E0-59E2-4500-B6E4-2F62A7525460}"/>
    <dgm:cxn modelId="{F7536AD4-CEBB-4CA2-88BB-7F7D5D01AD0B}" srcId="{088D3F5B-2784-4BBC-99B0-0B2EB1E18403}" destId="{022B9D6F-1B63-4B6A-A4AD-FC848D88C0B9}" srcOrd="4" destOrd="0" parTransId="{1131FFBC-171D-4162-89F8-EE107BBBF76E}" sibTransId="{B9BE2BB3-C453-4D7A-89D1-C85145F619B6}"/>
    <dgm:cxn modelId="{D4439CE7-6F70-4A8D-90F6-F169000162AB}" srcId="{EF2DCA37-D25D-41E7-9148-06D1ADDD04D8}" destId="{D1D08B1A-9961-4B35-97CE-A505A5957953}" srcOrd="5" destOrd="0" parTransId="{49C92A35-EA93-49E4-992F-F15F5FFCD09A}" sibTransId="{247F068E-CD06-4015-8979-A662021DD4FB}"/>
    <dgm:cxn modelId="{46D9FCC4-5BC3-4CF1-A670-CB3E95EF3E46}" srcId="{EF2DCA37-D25D-41E7-9148-06D1ADDD04D8}" destId="{486A2C0C-4C92-43F3-A872-C328A2C95362}" srcOrd="3" destOrd="0" parTransId="{E6A64866-E411-4848-B3FB-664B6E571E9C}" sibTransId="{9FF905EB-587D-40DB-A0CE-60BEFBAF34EC}"/>
    <dgm:cxn modelId="{6674F7F8-27FE-47BA-886D-C6CFDD05BF95}" srcId="{1A81B6C0-CD98-4B1B-A244-610124FAFC05}" destId="{3380C8C7-375D-440F-B92C-17FF8AE02CEB}" srcOrd="2" destOrd="0" parTransId="{A675201D-6D05-4B60-9FD7-EE7BB3EBFDC3}" sibTransId="{0AF93812-17D5-42F3-A2DF-5A0961AAF78D}"/>
    <dgm:cxn modelId="{B0AAD143-24DB-422D-9537-46E03BB10445}" type="presOf" srcId="{7811D901-E4BA-4549-8951-7541B06AF519}" destId="{511C0366-85D7-40F0-B448-BC3BC5482E9B}" srcOrd="0" destOrd="0" presId="urn:microsoft.com/office/officeart/2005/8/layout/lProcess2"/>
    <dgm:cxn modelId="{47614903-381E-4123-838D-AC0303BFB27B}" srcId="{088D3F5B-2784-4BBC-99B0-0B2EB1E18403}" destId="{0FE7081D-33B2-41A3-962B-66A56D427FEA}" srcOrd="0" destOrd="0" parTransId="{70DD6B8A-B898-4203-A988-6AD5624340F4}" sibTransId="{7AF5227D-BDAF-4942-A968-33369764B9B1}"/>
    <dgm:cxn modelId="{EFBCBDE6-665C-422B-A750-440D5B09FDE6}" type="presOf" srcId="{5E0C959B-8E13-43C1-8F91-10F9451D9ADC}" destId="{3BFEF496-B87C-4CBA-BCF6-E08A3540463F}" srcOrd="0" destOrd="0" presId="urn:microsoft.com/office/officeart/2005/8/layout/lProcess2"/>
    <dgm:cxn modelId="{6A856253-829F-4A71-BAFC-C2371BB8E9CC}" type="presOf" srcId="{522A06B1-2D60-44A9-8025-1C468AA43442}" destId="{3034B195-EE94-480A-8F2D-D652B139E5C2}" srcOrd="0" destOrd="0" presId="urn:microsoft.com/office/officeart/2005/8/layout/lProcess2"/>
    <dgm:cxn modelId="{E2D2B590-236B-4364-B41D-B2AACA0031B3}" type="presOf" srcId="{3380C8C7-375D-440F-B92C-17FF8AE02CEB}" destId="{007BA909-28C5-4EF0-83F5-1BDBE2499BC7}" srcOrd="1" destOrd="0" presId="urn:microsoft.com/office/officeart/2005/8/layout/lProcess2"/>
    <dgm:cxn modelId="{8B593303-F670-4B58-B41A-6C9BE28D6E5B}" srcId="{3380C8C7-375D-440F-B92C-17FF8AE02CEB}" destId="{522A06B1-2D60-44A9-8025-1C468AA43442}" srcOrd="1" destOrd="0" parTransId="{8D774517-F54D-4208-BA26-A3406A7BF3B3}" sibTransId="{9E859BF6-0FE2-4D0A-95E1-10907690BAA2}"/>
    <dgm:cxn modelId="{4290FD38-C190-472D-AA98-E0F24DA759B9}" srcId="{EF2DCA37-D25D-41E7-9148-06D1ADDD04D8}" destId="{5196D35B-6D26-4D59-A922-C1D8AAEFEE65}" srcOrd="2" destOrd="0" parTransId="{B8DF8BB4-7902-4D30-AC5B-CEE91531DDFF}" sibTransId="{9651AAC0-0B0E-4130-BD84-D4DC03FB81D8}"/>
    <dgm:cxn modelId="{A862E86E-8EA7-4E00-9F03-D157CDA3DE96}" type="presOf" srcId="{666A64E6-3EC5-4AB0-850D-2314C79504D5}" destId="{32FE4596-D613-4C38-A312-C95047136B3A}" srcOrd="0" destOrd="0" presId="urn:microsoft.com/office/officeart/2005/8/layout/lProcess2"/>
    <dgm:cxn modelId="{8F1EE715-65A0-4602-ADCF-F8208FCBCC91}" type="presParOf" srcId="{61E1FFA6-6C09-47A0-8475-A3BFE4049DB6}" destId="{460D6D7B-4666-4EDF-98E3-16E2D2F11AD7}" srcOrd="0" destOrd="0" presId="urn:microsoft.com/office/officeart/2005/8/layout/lProcess2"/>
    <dgm:cxn modelId="{B59765B7-153E-408D-98E2-5EFF10683E11}" type="presParOf" srcId="{460D6D7B-4666-4EDF-98E3-16E2D2F11AD7}" destId="{C0727273-4BF4-4F4E-A82B-1249134631E5}" srcOrd="0" destOrd="0" presId="urn:microsoft.com/office/officeart/2005/8/layout/lProcess2"/>
    <dgm:cxn modelId="{D941BEB9-FE85-41A0-80DD-5F0277AD7848}" type="presParOf" srcId="{460D6D7B-4666-4EDF-98E3-16E2D2F11AD7}" destId="{47327292-F9AF-4065-BF00-598089E508C2}" srcOrd="1" destOrd="0" presId="urn:microsoft.com/office/officeart/2005/8/layout/lProcess2"/>
    <dgm:cxn modelId="{94884328-58D8-4E90-A4F4-DB3E857E9A9E}" type="presParOf" srcId="{460D6D7B-4666-4EDF-98E3-16E2D2F11AD7}" destId="{BC6723F5-2E78-4C30-9337-9F4EFBB4BDED}" srcOrd="2" destOrd="0" presId="urn:microsoft.com/office/officeart/2005/8/layout/lProcess2"/>
    <dgm:cxn modelId="{58458F9C-D886-4043-9192-4B3073FA4085}" type="presParOf" srcId="{BC6723F5-2E78-4C30-9337-9F4EFBB4BDED}" destId="{B982AF48-7F43-469F-AB5B-F4588B0C60F1}" srcOrd="0" destOrd="0" presId="urn:microsoft.com/office/officeart/2005/8/layout/lProcess2"/>
    <dgm:cxn modelId="{9731C507-B51B-4E8A-81FA-E061AB75D569}" type="presParOf" srcId="{B982AF48-7F43-469F-AB5B-F4588B0C60F1}" destId="{80EF3DE0-2603-43E1-9AC3-53DB5A257ED4}" srcOrd="0" destOrd="0" presId="urn:microsoft.com/office/officeart/2005/8/layout/lProcess2"/>
    <dgm:cxn modelId="{40D285A6-FF9F-4F05-9446-3B9AF7B535EA}" type="presParOf" srcId="{B982AF48-7F43-469F-AB5B-F4588B0C60F1}" destId="{A969931B-A759-4B8D-A2AF-E1FAFEC45E9C}" srcOrd="1" destOrd="0" presId="urn:microsoft.com/office/officeart/2005/8/layout/lProcess2"/>
    <dgm:cxn modelId="{860C151F-76C7-4B28-9863-95545844E517}" type="presParOf" srcId="{B982AF48-7F43-469F-AB5B-F4588B0C60F1}" destId="{30B2D2D3-54F6-4E21-913D-26CE9D38C264}" srcOrd="2" destOrd="0" presId="urn:microsoft.com/office/officeart/2005/8/layout/lProcess2"/>
    <dgm:cxn modelId="{5B144AEA-C903-406B-BD22-8DB32D134382}" type="presParOf" srcId="{B982AF48-7F43-469F-AB5B-F4588B0C60F1}" destId="{CD047B4A-5CA5-4451-93F5-72299C700E87}" srcOrd="3" destOrd="0" presId="urn:microsoft.com/office/officeart/2005/8/layout/lProcess2"/>
    <dgm:cxn modelId="{FA40B5CF-FB79-4829-9DFD-2BDBD8B05768}" type="presParOf" srcId="{B982AF48-7F43-469F-AB5B-F4588B0C60F1}" destId="{4D57371A-1980-4389-A325-684B0647DE35}" srcOrd="4" destOrd="0" presId="urn:microsoft.com/office/officeart/2005/8/layout/lProcess2"/>
    <dgm:cxn modelId="{4EF53472-D946-46F5-B1D3-5D9ECE272B91}" type="presParOf" srcId="{B982AF48-7F43-469F-AB5B-F4588B0C60F1}" destId="{1C7F0DE9-4910-4028-8FE9-05BAF4494E7B}" srcOrd="5" destOrd="0" presId="urn:microsoft.com/office/officeart/2005/8/layout/lProcess2"/>
    <dgm:cxn modelId="{55D89AF8-6FF9-4E65-BBAE-1A13D4335EAF}" type="presParOf" srcId="{B982AF48-7F43-469F-AB5B-F4588B0C60F1}" destId="{775F174C-4EBC-487C-B726-DC0F8C9EBEC4}" srcOrd="6" destOrd="0" presId="urn:microsoft.com/office/officeart/2005/8/layout/lProcess2"/>
    <dgm:cxn modelId="{C1AEE490-3B5F-4701-BC60-FB7AD96E24AA}" type="presParOf" srcId="{B982AF48-7F43-469F-AB5B-F4588B0C60F1}" destId="{1C2F8AC5-F91C-44DB-9CC6-65A2DBE8B256}" srcOrd="7" destOrd="0" presId="urn:microsoft.com/office/officeart/2005/8/layout/lProcess2"/>
    <dgm:cxn modelId="{D0E3C6F0-1D00-46D4-B23C-C528B8FF358E}" type="presParOf" srcId="{B982AF48-7F43-469F-AB5B-F4588B0C60F1}" destId="{A742FF06-5416-43BD-90B2-F95BCCEDEB01}" srcOrd="8" destOrd="0" presId="urn:microsoft.com/office/officeart/2005/8/layout/lProcess2"/>
    <dgm:cxn modelId="{448BC1B7-86C6-483B-8B88-89EDD20583CB}" type="presParOf" srcId="{61E1FFA6-6C09-47A0-8475-A3BFE4049DB6}" destId="{CE2B5FC9-A67E-4E1D-A42A-DE91294FFF40}" srcOrd="1" destOrd="0" presId="urn:microsoft.com/office/officeart/2005/8/layout/lProcess2"/>
    <dgm:cxn modelId="{C91E2BD2-0936-49F4-B7F7-E3FB3DF57CAD}" type="presParOf" srcId="{61E1FFA6-6C09-47A0-8475-A3BFE4049DB6}" destId="{8797756A-EEA2-460A-86FE-1C84D37F1332}" srcOrd="2" destOrd="0" presId="urn:microsoft.com/office/officeart/2005/8/layout/lProcess2"/>
    <dgm:cxn modelId="{8DC7D137-448D-4393-9325-AA7C65826466}" type="presParOf" srcId="{8797756A-EEA2-460A-86FE-1C84D37F1332}" destId="{185ED199-F5B8-4E70-831E-EA6E51B590D5}" srcOrd="0" destOrd="0" presId="urn:microsoft.com/office/officeart/2005/8/layout/lProcess2"/>
    <dgm:cxn modelId="{FB76E180-C469-4C51-8BA6-0C15ACD549F8}" type="presParOf" srcId="{8797756A-EEA2-460A-86FE-1C84D37F1332}" destId="{322D0BB1-63B3-4008-A180-1F2F106C3337}" srcOrd="1" destOrd="0" presId="urn:microsoft.com/office/officeart/2005/8/layout/lProcess2"/>
    <dgm:cxn modelId="{DE71E15C-54D1-4CC4-B5D8-BE504F07080F}" type="presParOf" srcId="{8797756A-EEA2-460A-86FE-1C84D37F1332}" destId="{64CD9EC2-F649-4281-996E-9B5378073647}" srcOrd="2" destOrd="0" presId="urn:microsoft.com/office/officeart/2005/8/layout/lProcess2"/>
    <dgm:cxn modelId="{E342CC1E-0CD8-4524-BBDF-1408340E3A72}" type="presParOf" srcId="{64CD9EC2-F649-4281-996E-9B5378073647}" destId="{1CE0AAAA-9878-430C-BA7E-3C05D168CFAD}" srcOrd="0" destOrd="0" presId="urn:microsoft.com/office/officeart/2005/8/layout/lProcess2"/>
    <dgm:cxn modelId="{3B78911C-B0F0-40B1-9BEA-38E57A5A1C11}" type="presParOf" srcId="{1CE0AAAA-9878-430C-BA7E-3C05D168CFAD}" destId="{3FA7D1BF-32A9-43F0-8788-0C9135A378DB}" srcOrd="0" destOrd="0" presId="urn:microsoft.com/office/officeart/2005/8/layout/lProcess2"/>
    <dgm:cxn modelId="{A760E2CA-AF28-4A82-9E2C-F29AF445B3F2}" type="presParOf" srcId="{1CE0AAAA-9878-430C-BA7E-3C05D168CFAD}" destId="{4D21DD95-AE0A-4F12-982E-F733BEBDD496}" srcOrd="1" destOrd="0" presId="urn:microsoft.com/office/officeart/2005/8/layout/lProcess2"/>
    <dgm:cxn modelId="{E9767CD5-08FE-4E7E-97BD-FC604D424FBA}" type="presParOf" srcId="{1CE0AAAA-9878-430C-BA7E-3C05D168CFAD}" destId="{511C0366-85D7-40F0-B448-BC3BC5482E9B}" srcOrd="2" destOrd="0" presId="urn:microsoft.com/office/officeart/2005/8/layout/lProcess2"/>
    <dgm:cxn modelId="{68D40359-E2E3-4EE3-9B50-4498CE5714CD}" type="presParOf" srcId="{1CE0AAAA-9878-430C-BA7E-3C05D168CFAD}" destId="{C772AA54-0974-4EA1-A7A7-C051A853F0C9}" srcOrd="3" destOrd="0" presId="urn:microsoft.com/office/officeart/2005/8/layout/lProcess2"/>
    <dgm:cxn modelId="{F36B2841-CF03-4B6F-874B-15451FD0216D}" type="presParOf" srcId="{1CE0AAAA-9878-430C-BA7E-3C05D168CFAD}" destId="{ED30B63E-0EFF-49AA-B4A0-E5DF3AA4929B}" srcOrd="4" destOrd="0" presId="urn:microsoft.com/office/officeart/2005/8/layout/lProcess2"/>
    <dgm:cxn modelId="{0AF04830-075B-4F41-9558-65A58BD42182}" type="presParOf" srcId="{1CE0AAAA-9878-430C-BA7E-3C05D168CFAD}" destId="{66987E68-8550-4F07-8A65-89B7EDB24153}" srcOrd="5" destOrd="0" presId="urn:microsoft.com/office/officeart/2005/8/layout/lProcess2"/>
    <dgm:cxn modelId="{AD04416C-AC8A-4F8B-9A22-BCBBC0013623}" type="presParOf" srcId="{1CE0AAAA-9878-430C-BA7E-3C05D168CFAD}" destId="{24C3D984-5EBD-4DB6-936A-895B460D5557}" srcOrd="6" destOrd="0" presId="urn:microsoft.com/office/officeart/2005/8/layout/lProcess2"/>
    <dgm:cxn modelId="{EBFCC0BA-BA3E-4EC4-8942-5245E7CBF4FF}" type="presParOf" srcId="{1CE0AAAA-9878-430C-BA7E-3C05D168CFAD}" destId="{D9A02A63-0319-4F48-988C-4C5C838BED45}" srcOrd="7" destOrd="0" presId="urn:microsoft.com/office/officeart/2005/8/layout/lProcess2"/>
    <dgm:cxn modelId="{C15EBB81-9AA7-4FC0-9553-D9CCEFABE5C2}" type="presParOf" srcId="{1CE0AAAA-9878-430C-BA7E-3C05D168CFAD}" destId="{0F27F706-E1C8-482B-B6E6-DCB6AD4D5A97}" srcOrd="8" destOrd="0" presId="urn:microsoft.com/office/officeart/2005/8/layout/lProcess2"/>
    <dgm:cxn modelId="{5EB96356-D3DD-4F32-AB10-CDF6D3876500}" type="presParOf" srcId="{1CE0AAAA-9878-430C-BA7E-3C05D168CFAD}" destId="{87388E7F-BDBC-49C3-8548-781FB6F1F6DE}" srcOrd="9" destOrd="0" presId="urn:microsoft.com/office/officeart/2005/8/layout/lProcess2"/>
    <dgm:cxn modelId="{A9D472B2-49B6-4440-8A43-76D6762C0E10}" type="presParOf" srcId="{1CE0AAAA-9878-430C-BA7E-3C05D168CFAD}" destId="{F6AF7612-E17A-40DD-9423-B76D53001406}" srcOrd="10" destOrd="0" presId="urn:microsoft.com/office/officeart/2005/8/layout/lProcess2"/>
    <dgm:cxn modelId="{B50C4F1E-6209-43B3-9D52-2BA2C6781B39}" type="presParOf" srcId="{1CE0AAAA-9878-430C-BA7E-3C05D168CFAD}" destId="{7BC90C71-3697-4E40-BB32-4E5EEE4660B7}" srcOrd="11" destOrd="0" presId="urn:microsoft.com/office/officeart/2005/8/layout/lProcess2"/>
    <dgm:cxn modelId="{312310CF-3FCD-4C2C-BB45-5232BF254CCD}" type="presParOf" srcId="{1CE0AAAA-9878-430C-BA7E-3C05D168CFAD}" destId="{170735D8-560E-4F7F-9620-29CE56001305}" srcOrd="12" destOrd="0" presId="urn:microsoft.com/office/officeart/2005/8/layout/lProcess2"/>
    <dgm:cxn modelId="{14ED8B45-8E56-4B10-8DF1-00F2E991B2CC}" type="presParOf" srcId="{1CE0AAAA-9878-430C-BA7E-3C05D168CFAD}" destId="{67F093F5-A31B-4716-97DF-51090946A897}" srcOrd="13" destOrd="0" presId="urn:microsoft.com/office/officeart/2005/8/layout/lProcess2"/>
    <dgm:cxn modelId="{85B0C8E1-11DD-4E2F-BCF3-C67778ECEEBC}" type="presParOf" srcId="{1CE0AAAA-9878-430C-BA7E-3C05D168CFAD}" destId="{95C0EB85-1D7D-4707-A123-E8174E01090A}" srcOrd="14" destOrd="0" presId="urn:microsoft.com/office/officeart/2005/8/layout/lProcess2"/>
    <dgm:cxn modelId="{1FB35970-7935-4AE0-AEB6-796BE699E1D5}" type="presParOf" srcId="{61E1FFA6-6C09-47A0-8475-A3BFE4049DB6}" destId="{00AE35AA-2780-4205-8409-F38F67560FE8}" srcOrd="3" destOrd="0" presId="urn:microsoft.com/office/officeart/2005/8/layout/lProcess2"/>
    <dgm:cxn modelId="{E258B3BF-15D1-4D73-BD81-10D18D5F02F4}" type="presParOf" srcId="{61E1FFA6-6C09-47A0-8475-A3BFE4049DB6}" destId="{3349D181-8411-4B87-9C46-BE13275720F4}" srcOrd="4" destOrd="0" presId="urn:microsoft.com/office/officeart/2005/8/layout/lProcess2"/>
    <dgm:cxn modelId="{96ABAC29-2A7D-41A9-972F-932A2EEE50C4}" type="presParOf" srcId="{3349D181-8411-4B87-9C46-BE13275720F4}" destId="{31C4686C-48BF-427C-9EEB-5618112A4F68}" srcOrd="0" destOrd="0" presId="urn:microsoft.com/office/officeart/2005/8/layout/lProcess2"/>
    <dgm:cxn modelId="{0E494913-6C0D-42A9-9C51-44E4926C3304}" type="presParOf" srcId="{3349D181-8411-4B87-9C46-BE13275720F4}" destId="{007BA909-28C5-4EF0-83F5-1BDBE2499BC7}" srcOrd="1" destOrd="0" presId="urn:microsoft.com/office/officeart/2005/8/layout/lProcess2"/>
    <dgm:cxn modelId="{427B39F1-784D-4900-9C08-F32D11816DE1}" type="presParOf" srcId="{3349D181-8411-4B87-9C46-BE13275720F4}" destId="{E3733E1F-F4EB-4FFA-ABCE-0120A47511AF}" srcOrd="2" destOrd="0" presId="urn:microsoft.com/office/officeart/2005/8/layout/lProcess2"/>
    <dgm:cxn modelId="{5D109721-5E67-49EC-8223-6E2298B2CB2A}" type="presParOf" srcId="{E3733E1F-F4EB-4FFA-ABCE-0120A47511AF}" destId="{566BFA83-64A7-464C-A4AB-851F31146A00}" srcOrd="0" destOrd="0" presId="urn:microsoft.com/office/officeart/2005/8/layout/lProcess2"/>
    <dgm:cxn modelId="{16C87870-74E9-419D-983D-BF3232A85FE5}" type="presParOf" srcId="{566BFA83-64A7-464C-A4AB-851F31146A00}" destId="{3BFEF496-B87C-4CBA-BCF6-E08A3540463F}" srcOrd="0" destOrd="0" presId="urn:microsoft.com/office/officeart/2005/8/layout/lProcess2"/>
    <dgm:cxn modelId="{2144480F-B9EB-42D1-A86A-78A1A1240A93}" type="presParOf" srcId="{566BFA83-64A7-464C-A4AB-851F31146A00}" destId="{A017EF0A-AECF-4296-937B-E9EF46E49102}" srcOrd="1" destOrd="0" presId="urn:microsoft.com/office/officeart/2005/8/layout/lProcess2"/>
    <dgm:cxn modelId="{F2CDFF64-19CA-4D57-8F69-6494A4C7AC4E}" type="presParOf" srcId="{566BFA83-64A7-464C-A4AB-851F31146A00}" destId="{3034B195-EE94-480A-8F2D-D652B139E5C2}" srcOrd="2" destOrd="0" presId="urn:microsoft.com/office/officeart/2005/8/layout/lProcess2"/>
    <dgm:cxn modelId="{FF6DF99A-03E5-466A-9596-3B4F79626BC7}" type="presParOf" srcId="{566BFA83-64A7-464C-A4AB-851F31146A00}" destId="{D951FD94-34BF-4060-9750-8AA2E0403512}" srcOrd="3" destOrd="0" presId="urn:microsoft.com/office/officeart/2005/8/layout/lProcess2"/>
    <dgm:cxn modelId="{4526E0D0-30C4-491E-8824-4531C8DBCC68}" type="presParOf" srcId="{566BFA83-64A7-464C-A4AB-851F31146A00}" destId="{01D8FD35-2633-47AF-8087-44F77C52094B}" srcOrd="4" destOrd="0" presId="urn:microsoft.com/office/officeart/2005/8/layout/lProcess2"/>
    <dgm:cxn modelId="{32B013F1-797F-4FE2-9937-7BEAD6C1F775}" type="presParOf" srcId="{566BFA83-64A7-464C-A4AB-851F31146A00}" destId="{F602E031-6828-469D-B22F-373481AA17C7}" srcOrd="5" destOrd="0" presId="urn:microsoft.com/office/officeart/2005/8/layout/lProcess2"/>
    <dgm:cxn modelId="{A7BC6367-A799-480F-BFDF-3A10EDF868BC}" type="presParOf" srcId="{566BFA83-64A7-464C-A4AB-851F31146A00}" destId="{3FE191CC-1B46-4B0F-8445-1C2B75951B52}" srcOrd="6" destOrd="0" presId="urn:microsoft.com/office/officeart/2005/8/layout/lProcess2"/>
    <dgm:cxn modelId="{1B510F57-CCB8-45F0-929F-E7F6B2E8E6EE}" type="presParOf" srcId="{566BFA83-64A7-464C-A4AB-851F31146A00}" destId="{B4D66E03-2C24-4CD3-9055-99C23724FDBD}" srcOrd="7" destOrd="0" presId="urn:microsoft.com/office/officeart/2005/8/layout/lProcess2"/>
    <dgm:cxn modelId="{22815695-FEF4-4C4C-AA0B-3F2AEAA805C3}" type="presParOf" srcId="{566BFA83-64A7-464C-A4AB-851F31146A00}" destId="{1A8C465B-697F-4A33-9C17-C2EDE9FE1D25}" srcOrd="8" destOrd="0" presId="urn:microsoft.com/office/officeart/2005/8/layout/lProcess2"/>
    <dgm:cxn modelId="{5145ABD8-B603-4B2F-93DB-9A1CA24E1081}" type="presParOf" srcId="{566BFA83-64A7-464C-A4AB-851F31146A00}" destId="{054DB6DC-A789-4F4E-AE08-3FE2F69D14F0}" srcOrd="9" destOrd="0" presId="urn:microsoft.com/office/officeart/2005/8/layout/lProcess2"/>
    <dgm:cxn modelId="{87B29E4E-6065-44D9-8C6B-8F00D38EB3B4}" type="presParOf" srcId="{566BFA83-64A7-464C-A4AB-851F31146A00}" destId="{CDFE58B7-1E29-4BAB-8E4F-C11F5A443744}" srcOrd="10" destOrd="0" presId="urn:microsoft.com/office/officeart/2005/8/layout/lProcess2"/>
    <dgm:cxn modelId="{78C76BC9-57BE-46DF-AF31-B8BBDFC46CC7}" type="presParOf" srcId="{566BFA83-64A7-464C-A4AB-851F31146A00}" destId="{66B2F89C-3A1D-43B5-A9E1-06FF444DCA3C}" srcOrd="11" destOrd="0" presId="urn:microsoft.com/office/officeart/2005/8/layout/lProcess2"/>
    <dgm:cxn modelId="{1C2055C2-BD8F-4124-B4C8-20332E3A0B2B}" type="presParOf" srcId="{566BFA83-64A7-464C-A4AB-851F31146A00}" destId="{48D3AE7E-1158-4AF8-B8A3-84932CF26E43}" srcOrd="12" destOrd="0" presId="urn:microsoft.com/office/officeart/2005/8/layout/lProcess2"/>
    <dgm:cxn modelId="{0339FC70-1C52-4882-BFE9-575C171524BA}" type="presParOf" srcId="{566BFA83-64A7-464C-A4AB-851F31146A00}" destId="{A37F6A69-B126-4B4B-9A83-62D9B5843F87}" srcOrd="13" destOrd="0" presId="urn:microsoft.com/office/officeart/2005/8/layout/lProcess2"/>
    <dgm:cxn modelId="{2ABA49C7-8C3F-41AE-B286-EC4C00B64BFF}" type="presParOf" srcId="{566BFA83-64A7-464C-A4AB-851F31146A00}" destId="{32FE4596-D613-4C38-A312-C95047136B3A}" srcOrd="14" destOrd="0" presId="urn:microsoft.com/office/officeart/2005/8/layout/lProcess2"/>
    <dgm:cxn modelId="{1DCBA112-2805-4954-A1B4-46B7134B8A63}" type="presParOf" srcId="{566BFA83-64A7-464C-A4AB-851F31146A00}" destId="{DBEAE3C5-9FF3-476F-86D1-2F17C8003633}" srcOrd="15" destOrd="0" presId="urn:microsoft.com/office/officeart/2005/8/layout/lProcess2"/>
    <dgm:cxn modelId="{71C06E80-3FD2-4D8D-83D8-F113A1E1F532}" type="presParOf" srcId="{566BFA83-64A7-464C-A4AB-851F31146A00}" destId="{0D31B6AD-A73A-45EA-A94A-763E95C29949}" srcOrd="1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81B6C0-CD98-4B1B-A244-610124FAFC05}" type="doc">
      <dgm:prSet loTypeId="urn:microsoft.com/office/officeart/2005/8/layout/lProcess2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88D3F5B-2784-4BBC-99B0-0B2EB1E18403}">
      <dgm:prSet phldrT="[Текст]" custT="1"/>
      <dgm:spPr/>
      <dgm:t>
        <a:bodyPr/>
        <a:lstStyle/>
        <a:p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класс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344E4E-185C-4D10-BE49-2F1A63A8CE90}" type="parTrans" cxnId="{0D5866DD-B4CA-4768-8A1A-56E7D5F01435}">
      <dgm:prSet/>
      <dgm:spPr/>
      <dgm:t>
        <a:bodyPr/>
        <a:lstStyle/>
        <a:p>
          <a:endParaRPr lang="ru-RU"/>
        </a:p>
      </dgm:t>
    </dgm:pt>
    <dgm:pt modelId="{E2C685AB-49E9-431F-9AC4-4FE839E05EEE}" type="sibTrans" cxnId="{0D5866DD-B4CA-4768-8A1A-56E7D5F01435}">
      <dgm:prSet/>
      <dgm:spPr/>
      <dgm:t>
        <a:bodyPr/>
        <a:lstStyle/>
        <a:p>
          <a:endParaRPr lang="ru-RU"/>
        </a:p>
      </dgm:t>
    </dgm:pt>
    <dgm:pt modelId="{0FE7081D-33B2-41A3-962B-66A56D427FEA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Русский язык</a:t>
          </a:r>
        </a:p>
        <a:p>
          <a:r>
            <a:rPr lang="ru-RU" sz="1400" b="1" dirty="0" smtClean="0">
              <a:solidFill>
                <a:schemeClr val="tx1"/>
              </a:solidFill>
            </a:rPr>
            <a:t>Математика (базовый / углубленный уровень)</a:t>
          </a:r>
          <a:endParaRPr lang="ru-RU" sz="1400" b="1" dirty="0">
            <a:solidFill>
              <a:schemeClr val="tx1"/>
            </a:solidFill>
          </a:endParaRPr>
        </a:p>
      </dgm:t>
    </dgm:pt>
    <dgm:pt modelId="{70DD6B8A-B898-4203-A988-6AD5624340F4}" type="parTrans" cxnId="{47614903-381E-4123-838D-AC0303BFB27B}">
      <dgm:prSet/>
      <dgm:spPr/>
      <dgm:t>
        <a:bodyPr/>
        <a:lstStyle/>
        <a:p>
          <a:endParaRPr lang="ru-RU"/>
        </a:p>
      </dgm:t>
    </dgm:pt>
    <dgm:pt modelId="{7AF5227D-BDAF-4942-A968-33369764B9B1}" type="sibTrans" cxnId="{47614903-381E-4123-838D-AC0303BFB27B}">
      <dgm:prSet/>
      <dgm:spPr/>
      <dgm:t>
        <a:bodyPr/>
        <a:lstStyle/>
        <a:p>
          <a:endParaRPr lang="ru-RU"/>
        </a:p>
      </dgm:t>
    </dgm:pt>
    <dgm:pt modelId="{5D3C1F7F-DEEC-4919-A2F8-7180E123195F}">
      <dgm:prSet phldrT="[Текст]" custT="1"/>
      <dgm:spPr/>
      <dgm:t>
        <a:bodyPr/>
        <a:lstStyle/>
        <a:p>
          <a:r>
            <a:rPr lang="ru-RU" sz="1300" b="1" dirty="0" smtClean="0">
              <a:solidFill>
                <a:srgbClr val="FF0000"/>
              </a:solidFill>
            </a:rPr>
            <a:t>Один из предметов Группы 1: </a:t>
          </a:r>
        </a:p>
      </dgm:t>
    </dgm:pt>
    <dgm:pt modelId="{C1E3F8F8-DF8E-4F94-B87F-E55FE81D771D}" type="parTrans" cxnId="{08556557-67CA-4DA1-9B30-63431DE21C50}">
      <dgm:prSet/>
      <dgm:spPr/>
      <dgm:t>
        <a:bodyPr/>
        <a:lstStyle/>
        <a:p>
          <a:endParaRPr lang="ru-RU"/>
        </a:p>
      </dgm:t>
    </dgm:pt>
    <dgm:pt modelId="{06B9EBDB-67EE-47A8-A282-90E3D74068BF}" type="sibTrans" cxnId="{08556557-67CA-4DA1-9B30-63431DE21C50}">
      <dgm:prSet/>
      <dgm:spPr/>
      <dgm:t>
        <a:bodyPr/>
        <a:lstStyle/>
        <a:p>
          <a:endParaRPr lang="ru-RU"/>
        </a:p>
      </dgm:t>
    </dgm:pt>
    <dgm:pt modelId="{EF2DCA37-D25D-41E7-9148-06D1ADDD04D8}">
      <dgm:prSet phldrT="[Текст]" custT="1"/>
      <dgm:spPr/>
      <dgm:t>
        <a:bodyPr/>
        <a:lstStyle/>
        <a:p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класс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56DC72-A36F-4BD3-B2AF-B11DA8F75DB6}" type="parTrans" cxnId="{094B1165-40F8-45A4-B5E2-DBF055DBB801}">
      <dgm:prSet/>
      <dgm:spPr/>
      <dgm:t>
        <a:bodyPr/>
        <a:lstStyle/>
        <a:p>
          <a:endParaRPr lang="ru-RU"/>
        </a:p>
      </dgm:t>
    </dgm:pt>
    <dgm:pt modelId="{995093B6-6027-4AB8-A8C2-0B5DC9AA3406}" type="sibTrans" cxnId="{094B1165-40F8-45A4-B5E2-DBF055DBB801}">
      <dgm:prSet/>
      <dgm:spPr/>
      <dgm:t>
        <a:bodyPr/>
        <a:lstStyle/>
        <a:p>
          <a:endParaRPr lang="ru-RU"/>
        </a:p>
      </dgm:t>
    </dgm:pt>
    <dgm:pt modelId="{23353A80-C816-4302-879B-DA74796D69A6}">
      <dgm:prSet phldrT="[Текст]" custT="1"/>
      <dgm:spPr/>
      <dgm:t>
        <a:bodyPr/>
        <a:lstStyle/>
        <a:p>
          <a:r>
            <a:rPr lang="ru-RU" sz="1400" b="1" dirty="0" smtClean="0"/>
            <a:t>Русский язык</a:t>
          </a:r>
        </a:p>
        <a:p>
          <a:r>
            <a:rPr lang="ru-RU" sz="1400" b="1" dirty="0" smtClean="0"/>
            <a:t>Математика (базовый / углубленный уровень)</a:t>
          </a:r>
          <a:endParaRPr lang="ru-RU" sz="1400" b="1" dirty="0"/>
        </a:p>
      </dgm:t>
    </dgm:pt>
    <dgm:pt modelId="{0F04FCC5-F216-4A12-9122-2B319EFEA712}" type="parTrans" cxnId="{452F549A-E8AA-42B9-91BB-B9D42244F45C}">
      <dgm:prSet/>
      <dgm:spPr/>
      <dgm:t>
        <a:bodyPr/>
        <a:lstStyle/>
        <a:p>
          <a:endParaRPr lang="ru-RU"/>
        </a:p>
      </dgm:t>
    </dgm:pt>
    <dgm:pt modelId="{78D2F982-91F7-48E0-8CF5-9EBF9B835CF0}" type="sibTrans" cxnId="{452F549A-E8AA-42B9-91BB-B9D42244F45C}">
      <dgm:prSet/>
      <dgm:spPr/>
      <dgm:t>
        <a:bodyPr/>
        <a:lstStyle/>
        <a:p>
          <a:endParaRPr lang="ru-RU"/>
        </a:p>
      </dgm:t>
    </dgm:pt>
    <dgm:pt modelId="{7811D901-E4BA-4549-8951-7541B06AF519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FF0000"/>
              </a:solidFill>
            </a:rPr>
            <a:t>Один из предметов Группы 1: </a:t>
          </a:r>
        </a:p>
      </dgm:t>
    </dgm:pt>
    <dgm:pt modelId="{D9E01F53-CA5A-40F1-9027-82309C4147DF}" type="parTrans" cxnId="{220C6130-413C-4738-84FF-B71EA8F0FFE6}">
      <dgm:prSet/>
      <dgm:spPr/>
      <dgm:t>
        <a:bodyPr/>
        <a:lstStyle/>
        <a:p>
          <a:endParaRPr lang="ru-RU"/>
        </a:p>
      </dgm:t>
    </dgm:pt>
    <dgm:pt modelId="{15C36D9D-D91D-46C4-94D5-937F668DA610}" type="sibTrans" cxnId="{220C6130-413C-4738-84FF-B71EA8F0FFE6}">
      <dgm:prSet/>
      <dgm:spPr/>
      <dgm:t>
        <a:bodyPr/>
        <a:lstStyle/>
        <a:p>
          <a:endParaRPr lang="ru-RU"/>
        </a:p>
      </dgm:t>
    </dgm:pt>
    <dgm:pt modelId="{3380C8C7-375D-440F-B92C-17FF8AE02CEB}">
      <dgm:prSet phldrT="[Текст]" custT="1"/>
      <dgm:spPr/>
      <dgm:t>
        <a:bodyPr/>
        <a:lstStyle/>
        <a:p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класс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75201D-6D05-4B60-9FD7-EE7BB3EBFDC3}" type="parTrans" cxnId="{6674F7F8-27FE-47BA-886D-C6CFDD05BF95}">
      <dgm:prSet/>
      <dgm:spPr/>
      <dgm:t>
        <a:bodyPr/>
        <a:lstStyle/>
        <a:p>
          <a:endParaRPr lang="ru-RU"/>
        </a:p>
      </dgm:t>
    </dgm:pt>
    <dgm:pt modelId="{0AF93812-17D5-42F3-A2DF-5A0961AAF78D}" type="sibTrans" cxnId="{6674F7F8-27FE-47BA-886D-C6CFDD05BF95}">
      <dgm:prSet/>
      <dgm:spPr/>
      <dgm:t>
        <a:bodyPr/>
        <a:lstStyle/>
        <a:p>
          <a:endParaRPr lang="ru-RU"/>
        </a:p>
      </dgm:t>
    </dgm:pt>
    <dgm:pt modelId="{5E0C959B-8E13-43C1-8F91-10F9451D9ADC}">
      <dgm:prSet phldrT="[Текст]" custT="1"/>
      <dgm:spPr/>
      <dgm:t>
        <a:bodyPr/>
        <a:lstStyle/>
        <a:p>
          <a:r>
            <a:rPr lang="ru-RU" sz="1400" b="1" dirty="0" smtClean="0"/>
            <a:t>Русский язык</a:t>
          </a:r>
        </a:p>
        <a:p>
          <a:r>
            <a:rPr lang="ru-RU" sz="1400" b="1" dirty="0" smtClean="0"/>
            <a:t>Математика</a:t>
          </a:r>
          <a:endParaRPr lang="ru-RU" sz="1400" b="1" dirty="0"/>
        </a:p>
      </dgm:t>
    </dgm:pt>
    <dgm:pt modelId="{EC54589F-A622-44E8-9361-1C089FEC84CF}" type="parTrans" cxnId="{1D17E5F0-9591-4269-9158-2B99A5997BCF}">
      <dgm:prSet/>
      <dgm:spPr/>
      <dgm:t>
        <a:bodyPr/>
        <a:lstStyle/>
        <a:p>
          <a:endParaRPr lang="ru-RU"/>
        </a:p>
      </dgm:t>
    </dgm:pt>
    <dgm:pt modelId="{D612F569-5748-4F7D-8D98-8C49ED24AA88}" type="sibTrans" cxnId="{1D17E5F0-9591-4269-9158-2B99A5997BCF}">
      <dgm:prSet/>
      <dgm:spPr/>
      <dgm:t>
        <a:bodyPr/>
        <a:lstStyle/>
        <a:p>
          <a:endParaRPr lang="ru-RU"/>
        </a:p>
      </dgm:t>
    </dgm:pt>
    <dgm:pt modelId="{522A06B1-2D60-44A9-8025-1C468AA43442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rgbClr val="FF0000"/>
              </a:solidFill>
            </a:rPr>
            <a:t>Один из предметов Группы 1: </a:t>
          </a:r>
        </a:p>
      </dgm:t>
    </dgm:pt>
    <dgm:pt modelId="{8D774517-F54D-4208-BA26-A3406A7BF3B3}" type="parTrans" cxnId="{8B593303-F670-4B58-B41A-6C9BE28D6E5B}">
      <dgm:prSet/>
      <dgm:spPr/>
      <dgm:t>
        <a:bodyPr/>
        <a:lstStyle/>
        <a:p>
          <a:endParaRPr lang="ru-RU"/>
        </a:p>
      </dgm:t>
    </dgm:pt>
    <dgm:pt modelId="{9E859BF6-0FE2-4D0A-95E1-10907690BAA2}" type="sibTrans" cxnId="{8B593303-F670-4B58-B41A-6C9BE28D6E5B}">
      <dgm:prSet/>
      <dgm:spPr/>
      <dgm:t>
        <a:bodyPr/>
        <a:lstStyle/>
        <a:p>
          <a:endParaRPr lang="ru-RU"/>
        </a:p>
      </dgm:t>
    </dgm:pt>
    <dgm:pt modelId="{D1D08B1A-9961-4B35-97CE-A505A595795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b="1" dirty="0" smtClean="0">
              <a:solidFill>
                <a:srgbClr val="FF0000"/>
              </a:solidFill>
            </a:rPr>
            <a:t>Один из предметов Группы 2:</a:t>
          </a:r>
          <a:r>
            <a:rPr lang="ru-RU" sz="1300" b="1" dirty="0" smtClean="0"/>
            <a:t> </a:t>
          </a:r>
        </a:p>
      </dgm:t>
    </dgm:pt>
    <dgm:pt modelId="{49C92A35-EA93-49E4-992F-F15F5FFCD09A}" type="parTrans" cxnId="{D4439CE7-6F70-4A8D-90F6-F169000162AB}">
      <dgm:prSet/>
      <dgm:spPr/>
      <dgm:t>
        <a:bodyPr/>
        <a:lstStyle/>
        <a:p>
          <a:endParaRPr lang="ru-RU"/>
        </a:p>
      </dgm:t>
    </dgm:pt>
    <dgm:pt modelId="{247F068E-CD06-4015-8979-A662021DD4FB}" type="sibTrans" cxnId="{D4439CE7-6F70-4A8D-90F6-F169000162AB}">
      <dgm:prSet/>
      <dgm:spPr/>
      <dgm:t>
        <a:bodyPr/>
        <a:lstStyle/>
        <a:p>
          <a:endParaRPr lang="ru-RU"/>
        </a:p>
      </dgm:t>
    </dgm:pt>
    <dgm:pt modelId="{789D7225-B10F-448E-B5E6-D153E654EEE3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Один из предметов Группы 2: </a:t>
          </a:r>
        </a:p>
      </dgm:t>
    </dgm:pt>
    <dgm:pt modelId="{6E58AD25-B3DA-4568-8F51-B3BA60AB70C5}" type="parTrans" cxnId="{9D7C5E21-77B2-43D1-8ADC-2DC6E6698379}">
      <dgm:prSet/>
      <dgm:spPr/>
      <dgm:t>
        <a:bodyPr/>
        <a:lstStyle/>
        <a:p>
          <a:endParaRPr lang="ru-RU"/>
        </a:p>
      </dgm:t>
    </dgm:pt>
    <dgm:pt modelId="{F793D695-DF07-4089-A422-6103F4FC6E89}" type="sibTrans" cxnId="{9D7C5E21-77B2-43D1-8ADC-2DC6E6698379}">
      <dgm:prSet/>
      <dgm:spPr/>
      <dgm:t>
        <a:bodyPr/>
        <a:lstStyle/>
        <a:p>
          <a:endParaRPr lang="ru-RU"/>
        </a:p>
      </dgm:t>
    </dgm:pt>
    <dgm:pt modelId="{5D17EAD1-8B32-47AF-8672-CD79E29DF088}">
      <dgm:prSet custT="1"/>
      <dgm:spPr/>
      <dgm:t>
        <a:bodyPr/>
        <a:lstStyle/>
        <a:p>
          <a:r>
            <a:rPr lang="ru-RU" sz="1300" b="1" dirty="0" smtClean="0">
              <a:solidFill>
                <a:srgbClr val="FF0000"/>
              </a:solidFill>
            </a:rPr>
            <a:t>Один из предметов Группы 2:</a:t>
          </a:r>
          <a:r>
            <a:rPr lang="ru-RU" sz="1300" b="1" dirty="0" smtClean="0"/>
            <a:t> </a:t>
          </a:r>
        </a:p>
      </dgm:t>
    </dgm:pt>
    <dgm:pt modelId="{8FFC8FD1-C3BB-49DF-9EBF-72816DE14523}" type="parTrans" cxnId="{67BFBD69-F0D9-4533-81BE-2758B50A35B9}">
      <dgm:prSet/>
      <dgm:spPr/>
      <dgm:t>
        <a:bodyPr/>
        <a:lstStyle/>
        <a:p>
          <a:endParaRPr lang="ru-RU"/>
        </a:p>
      </dgm:t>
    </dgm:pt>
    <dgm:pt modelId="{AC8E77E0-7F8D-4ABD-AE33-7E830784E4A5}" type="sibTrans" cxnId="{67BFBD69-F0D9-4533-81BE-2758B50A35B9}">
      <dgm:prSet/>
      <dgm:spPr/>
      <dgm:t>
        <a:bodyPr/>
        <a:lstStyle/>
        <a:p>
          <a:endParaRPr lang="ru-RU"/>
        </a:p>
      </dgm:t>
    </dgm:pt>
    <dgm:pt modelId="{02E3721F-B800-4587-A3FA-48A05E4FE558}">
      <dgm:prSet custT="1"/>
      <dgm:spPr/>
      <dgm:t>
        <a:bodyPr/>
        <a:lstStyle/>
        <a:p>
          <a:r>
            <a:rPr lang="ru-RU" sz="1200" b="1" smtClean="0"/>
            <a:t>География</a:t>
          </a:r>
          <a:endParaRPr lang="ru-RU" sz="1200" b="1" dirty="0" smtClean="0"/>
        </a:p>
      </dgm:t>
    </dgm:pt>
    <dgm:pt modelId="{DEB2971E-318F-4E32-8377-782F40097FBF}" type="parTrans" cxnId="{C0016B65-DDD8-4445-9302-7F58F2F2420B}">
      <dgm:prSet/>
      <dgm:spPr/>
      <dgm:t>
        <a:bodyPr/>
        <a:lstStyle/>
        <a:p>
          <a:endParaRPr lang="ru-RU"/>
        </a:p>
      </dgm:t>
    </dgm:pt>
    <dgm:pt modelId="{636F86D3-203D-47D7-BADB-06606DD28AC3}" type="sibTrans" cxnId="{C0016B65-DDD8-4445-9302-7F58F2F2420B}">
      <dgm:prSet/>
      <dgm:spPr/>
      <dgm:t>
        <a:bodyPr/>
        <a:lstStyle/>
        <a:p>
          <a:endParaRPr lang="ru-RU"/>
        </a:p>
      </dgm:t>
    </dgm:pt>
    <dgm:pt modelId="{D6EBC030-1D1C-4891-BD74-BBEAF8D23C27}">
      <dgm:prSet phldrT="[Текст]" custT="1"/>
      <dgm:spPr/>
      <dgm:t>
        <a:bodyPr/>
        <a:lstStyle/>
        <a:p>
          <a:r>
            <a:rPr lang="ru-RU" sz="1200" b="1" smtClean="0"/>
            <a:t>История</a:t>
          </a:r>
          <a:endParaRPr lang="ru-RU" sz="1200" b="1" dirty="0" smtClean="0"/>
        </a:p>
      </dgm:t>
    </dgm:pt>
    <dgm:pt modelId="{79020022-3E6C-4335-B7BB-637A00BAF077}" type="parTrans" cxnId="{14965064-D781-4562-B334-6F8555BB01BF}">
      <dgm:prSet/>
      <dgm:spPr/>
      <dgm:t>
        <a:bodyPr/>
        <a:lstStyle/>
        <a:p>
          <a:endParaRPr lang="ru-RU"/>
        </a:p>
      </dgm:t>
    </dgm:pt>
    <dgm:pt modelId="{DCF2368B-45FB-4A82-8761-6CE358297AE1}" type="sibTrans" cxnId="{14965064-D781-4562-B334-6F8555BB01BF}">
      <dgm:prSet/>
      <dgm:spPr/>
      <dgm:t>
        <a:bodyPr/>
        <a:lstStyle/>
        <a:p>
          <a:endParaRPr lang="ru-RU"/>
        </a:p>
      </dgm:t>
    </dgm:pt>
    <dgm:pt modelId="{47146773-ED76-48D4-A621-9B9EEBBDC59D}">
      <dgm:prSet phldrT="[Текст]" custT="1"/>
      <dgm:spPr/>
      <dgm:t>
        <a:bodyPr/>
        <a:lstStyle/>
        <a:p>
          <a:r>
            <a:rPr lang="ru-RU" sz="1200" b="1" smtClean="0"/>
            <a:t>Литература</a:t>
          </a:r>
          <a:endParaRPr lang="ru-RU" sz="1200" b="1" dirty="0" smtClean="0"/>
        </a:p>
      </dgm:t>
    </dgm:pt>
    <dgm:pt modelId="{6B1D59DC-C6E3-46A5-BEEE-5607FB2D4EF7}" type="parTrans" cxnId="{6178E027-55CC-4639-873D-EAEEF6264C50}">
      <dgm:prSet/>
      <dgm:spPr/>
      <dgm:t>
        <a:bodyPr/>
        <a:lstStyle/>
        <a:p>
          <a:endParaRPr lang="ru-RU"/>
        </a:p>
      </dgm:t>
    </dgm:pt>
    <dgm:pt modelId="{761EF00A-A415-41CA-BF7E-1D39B9A492D8}" type="sibTrans" cxnId="{6178E027-55CC-4639-873D-EAEEF6264C50}">
      <dgm:prSet/>
      <dgm:spPr/>
      <dgm:t>
        <a:bodyPr/>
        <a:lstStyle/>
        <a:p>
          <a:endParaRPr lang="ru-RU"/>
        </a:p>
      </dgm:t>
    </dgm:pt>
    <dgm:pt modelId="{BB20E41D-B855-4C84-B0E2-BEAA164E7D27}">
      <dgm:prSet phldrT="[Текст]" custT="1"/>
      <dgm:spPr/>
      <dgm:t>
        <a:bodyPr/>
        <a:lstStyle/>
        <a:p>
          <a:r>
            <a:rPr lang="ru-RU" sz="1200" b="1" dirty="0" smtClean="0"/>
            <a:t>Обществознание</a:t>
          </a:r>
        </a:p>
      </dgm:t>
    </dgm:pt>
    <dgm:pt modelId="{E02B3214-B206-4CDB-B289-E4D6F4D5B75E}" type="parTrans" cxnId="{24DB9A8C-25B8-4415-AD31-ADAF591BE452}">
      <dgm:prSet/>
      <dgm:spPr/>
      <dgm:t>
        <a:bodyPr/>
        <a:lstStyle/>
        <a:p>
          <a:endParaRPr lang="ru-RU"/>
        </a:p>
      </dgm:t>
    </dgm:pt>
    <dgm:pt modelId="{5BE7CB8B-4783-4797-A99E-6D82F94D7E0C}" type="sibTrans" cxnId="{24DB9A8C-25B8-4415-AD31-ADAF591BE452}">
      <dgm:prSet/>
      <dgm:spPr/>
      <dgm:t>
        <a:bodyPr/>
        <a:lstStyle/>
        <a:p>
          <a:endParaRPr lang="ru-RU"/>
        </a:p>
      </dgm:t>
    </dgm:pt>
    <dgm:pt modelId="{17E2924E-F34D-4E1B-A729-C3519A2E98E7}">
      <dgm:prSet phldrT="[Текст]" custT="1"/>
      <dgm:spPr/>
      <dgm:t>
        <a:bodyPr/>
        <a:lstStyle/>
        <a:p>
          <a:r>
            <a:rPr lang="ru-RU" sz="1200" b="1" smtClean="0"/>
            <a:t>Иностранный язык</a:t>
          </a:r>
          <a:endParaRPr lang="ru-RU" sz="1200" b="1" dirty="0" smtClean="0"/>
        </a:p>
      </dgm:t>
    </dgm:pt>
    <dgm:pt modelId="{DC2FA817-39F7-4548-83EB-025D3F0580D6}" type="parTrans" cxnId="{B5A98B41-F2AB-4476-9B73-A4259C65CBDE}">
      <dgm:prSet/>
      <dgm:spPr/>
      <dgm:t>
        <a:bodyPr/>
        <a:lstStyle/>
        <a:p>
          <a:endParaRPr lang="ru-RU"/>
        </a:p>
      </dgm:t>
    </dgm:pt>
    <dgm:pt modelId="{FCCB6B9E-25A5-4521-858A-60C1B4D87FD8}" type="sibTrans" cxnId="{B5A98B41-F2AB-4476-9B73-A4259C65CBDE}">
      <dgm:prSet/>
      <dgm:spPr/>
      <dgm:t>
        <a:bodyPr/>
        <a:lstStyle/>
        <a:p>
          <a:endParaRPr lang="ru-RU"/>
        </a:p>
      </dgm:t>
    </dgm:pt>
    <dgm:pt modelId="{16D3DDA6-62BF-4A32-B264-E51791A78A23}">
      <dgm:prSet custT="1"/>
      <dgm:spPr/>
      <dgm:t>
        <a:bodyPr/>
        <a:lstStyle/>
        <a:p>
          <a:r>
            <a:rPr lang="ru-RU" sz="1000" b="1" dirty="0" smtClean="0"/>
            <a:t>Физика (базовый / углубленный уровень) </a:t>
          </a:r>
        </a:p>
      </dgm:t>
    </dgm:pt>
    <dgm:pt modelId="{EFFE12BE-392F-4377-A89C-8EC96376012C}" type="parTrans" cxnId="{D902553E-9844-4D4A-A8A5-70F4BCE45399}">
      <dgm:prSet/>
      <dgm:spPr/>
      <dgm:t>
        <a:bodyPr/>
        <a:lstStyle/>
        <a:p>
          <a:endParaRPr lang="ru-RU"/>
        </a:p>
      </dgm:t>
    </dgm:pt>
    <dgm:pt modelId="{55810E8C-CF5A-46C5-B208-602087AAABDE}" type="sibTrans" cxnId="{D902553E-9844-4D4A-A8A5-70F4BCE45399}">
      <dgm:prSet/>
      <dgm:spPr/>
      <dgm:t>
        <a:bodyPr/>
        <a:lstStyle/>
        <a:p>
          <a:endParaRPr lang="ru-RU"/>
        </a:p>
      </dgm:t>
    </dgm:pt>
    <dgm:pt modelId="{713E9D01-4EFF-4AA2-A98E-7F0A90C3DE43}">
      <dgm:prSet custT="1"/>
      <dgm:spPr/>
      <dgm:t>
        <a:bodyPr/>
        <a:lstStyle/>
        <a:p>
          <a:r>
            <a:rPr lang="ru-RU" sz="1200" b="1" smtClean="0"/>
            <a:t>Биология</a:t>
          </a:r>
          <a:endParaRPr lang="ru-RU" sz="1200" b="1" dirty="0" smtClean="0"/>
        </a:p>
      </dgm:t>
    </dgm:pt>
    <dgm:pt modelId="{7D6C6BD8-E1EA-4302-B7B6-B5D2C10CF6F5}" type="parTrans" cxnId="{61762D70-512C-4384-A7FA-DDE75D5174C2}">
      <dgm:prSet/>
      <dgm:spPr/>
      <dgm:t>
        <a:bodyPr/>
        <a:lstStyle/>
        <a:p>
          <a:endParaRPr lang="ru-RU"/>
        </a:p>
      </dgm:t>
    </dgm:pt>
    <dgm:pt modelId="{09EBE094-C07F-4D86-9440-B39E488F5FAC}" type="sibTrans" cxnId="{61762D70-512C-4384-A7FA-DDE75D5174C2}">
      <dgm:prSet/>
      <dgm:spPr/>
      <dgm:t>
        <a:bodyPr/>
        <a:lstStyle/>
        <a:p>
          <a:endParaRPr lang="ru-RU"/>
        </a:p>
      </dgm:t>
    </dgm:pt>
    <dgm:pt modelId="{FC984769-1230-4CA1-A309-81C26A6C942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smtClean="0"/>
            <a:t>Информатика</a:t>
          </a:r>
          <a:endParaRPr lang="ru-RU" sz="1200" b="1" dirty="0" smtClean="0"/>
        </a:p>
      </dgm:t>
    </dgm:pt>
    <dgm:pt modelId="{BD7826E8-AA96-489C-836C-24920E6D862A}" type="parTrans" cxnId="{82D92ECC-A333-44CE-AB27-B6606246FE3D}">
      <dgm:prSet/>
      <dgm:spPr/>
      <dgm:t>
        <a:bodyPr/>
        <a:lstStyle/>
        <a:p>
          <a:endParaRPr lang="ru-RU"/>
        </a:p>
      </dgm:t>
    </dgm:pt>
    <dgm:pt modelId="{F9DD0463-26F7-4BDE-98FB-3B738CF4E4C7}" type="sibTrans" cxnId="{82D92ECC-A333-44CE-AB27-B6606246FE3D}">
      <dgm:prSet/>
      <dgm:spPr/>
      <dgm:t>
        <a:bodyPr/>
        <a:lstStyle/>
        <a:p>
          <a:endParaRPr lang="ru-RU"/>
        </a:p>
      </dgm:t>
    </dgm:pt>
    <dgm:pt modelId="{8E4E5C58-E378-40A2-8046-D980E0BD431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dirty="0" smtClean="0"/>
            <a:t>Иностранный язык</a:t>
          </a:r>
        </a:p>
      </dgm:t>
    </dgm:pt>
    <dgm:pt modelId="{2A7F6BE4-D791-429A-BAAA-056A357A0A56}" type="parTrans" cxnId="{0024140B-47EC-43B4-8767-6B5F0B67317F}">
      <dgm:prSet/>
      <dgm:spPr/>
      <dgm:t>
        <a:bodyPr/>
        <a:lstStyle/>
        <a:p>
          <a:endParaRPr lang="ru-RU"/>
        </a:p>
      </dgm:t>
    </dgm:pt>
    <dgm:pt modelId="{0D0330A5-3CAF-46B6-B666-C227D1AA63C1}" type="sibTrans" cxnId="{0024140B-47EC-43B4-8767-6B5F0B67317F}">
      <dgm:prSet/>
      <dgm:spPr/>
      <dgm:t>
        <a:bodyPr/>
        <a:lstStyle/>
        <a:p>
          <a:endParaRPr lang="ru-RU"/>
        </a:p>
      </dgm:t>
    </dgm:pt>
    <dgm:pt modelId="{3F05C8B3-200C-4150-B8DF-7C11D77E3324}">
      <dgm:prSet phldrT="[Текст]" custT="1"/>
      <dgm:spPr/>
      <dgm:t>
        <a:bodyPr/>
        <a:lstStyle/>
        <a:p>
          <a:r>
            <a:rPr lang="ru-RU" sz="1200" b="1" dirty="0" smtClean="0"/>
            <a:t>История</a:t>
          </a:r>
        </a:p>
      </dgm:t>
    </dgm:pt>
    <dgm:pt modelId="{4A2117F8-FECC-4333-949D-59884B071148}" type="parTrans" cxnId="{AB501AF6-0C6E-4B8A-BB8D-30456825B7A9}">
      <dgm:prSet/>
      <dgm:spPr/>
      <dgm:t>
        <a:bodyPr/>
        <a:lstStyle/>
        <a:p>
          <a:endParaRPr lang="ru-RU"/>
        </a:p>
      </dgm:t>
    </dgm:pt>
    <dgm:pt modelId="{A72792A3-A2EB-403D-8AD6-EF377757A1CE}" type="sibTrans" cxnId="{AB501AF6-0C6E-4B8A-BB8D-30456825B7A9}">
      <dgm:prSet/>
      <dgm:spPr/>
      <dgm:t>
        <a:bodyPr/>
        <a:lstStyle/>
        <a:p>
          <a:endParaRPr lang="ru-RU"/>
        </a:p>
      </dgm:t>
    </dgm:pt>
    <dgm:pt modelId="{C0665C18-386C-43A4-8F4B-E3585342EAD8}">
      <dgm:prSet phldrT="[Текст]" custT="1"/>
      <dgm:spPr/>
      <dgm:t>
        <a:bodyPr/>
        <a:lstStyle/>
        <a:p>
          <a:r>
            <a:rPr lang="ru-RU" sz="1200" b="1" dirty="0" smtClean="0"/>
            <a:t>Обществознание</a:t>
          </a:r>
        </a:p>
      </dgm:t>
    </dgm:pt>
    <dgm:pt modelId="{34AD9C9B-3E88-4D1A-848C-538187B5947E}" type="parTrans" cxnId="{7A718643-0A61-465A-92D4-4902ED8A7C56}">
      <dgm:prSet/>
      <dgm:spPr/>
      <dgm:t>
        <a:bodyPr/>
        <a:lstStyle/>
        <a:p>
          <a:endParaRPr lang="ru-RU"/>
        </a:p>
      </dgm:t>
    </dgm:pt>
    <dgm:pt modelId="{2029F9B0-A9CE-411B-9CBB-C7767B721E2E}" type="sibTrans" cxnId="{7A718643-0A61-465A-92D4-4902ED8A7C56}">
      <dgm:prSet/>
      <dgm:spPr/>
      <dgm:t>
        <a:bodyPr/>
        <a:lstStyle/>
        <a:p>
          <a:endParaRPr lang="ru-RU"/>
        </a:p>
      </dgm:t>
    </dgm:pt>
    <dgm:pt modelId="{101FCE01-7B09-4CC1-93BF-56F71790278B}">
      <dgm:prSet phldrT="[Текст]" custT="1"/>
      <dgm:spPr/>
      <dgm:t>
        <a:bodyPr/>
        <a:lstStyle/>
        <a:p>
          <a:r>
            <a:rPr lang="ru-RU" sz="1200" b="1" dirty="0" smtClean="0"/>
            <a:t>Литература</a:t>
          </a:r>
        </a:p>
      </dgm:t>
    </dgm:pt>
    <dgm:pt modelId="{5F32D788-50EC-461F-B901-A915A9C1E6F5}" type="parTrans" cxnId="{071EF8E2-15F7-4FC2-9360-CABE2F8F8525}">
      <dgm:prSet/>
      <dgm:spPr/>
      <dgm:t>
        <a:bodyPr/>
        <a:lstStyle/>
        <a:p>
          <a:endParaRPr lang="ru-RU"/>
        </a:p>
      </dgm:t>
    </dgm:pt>
    <dgm:pt modelId="{611F212D-2370-4F5C-87C3-625A14AAFF5C}" type="sibTrans" cxnId="{071EF8E2-15F7-4FC2-9360-CABE2F8F8525}">
      <dgm:prSet/>
      <dgm:spPr/>
      <dgm:t>
        <a:bodyPr/>
        <a:lstStyle/>
        <a:p>
          <a:endParaRPr lang="ru-RU"/>
        </a:p>
      </dgm:t>
    </dgm:pt>
    <dgm:pt modelId="{363C1ED8-5C6B-49DC-A43C-0494E92815E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dirty="0" smtClean="0"/>
            <a:t>Информатика</a:t>
          </a:r>
        </a:p>
      </dgm:t>
    </dgm:pt>
    <dgm:pt modelId="{E037EB1F-E7B1-40C9-BF13-396F957F587A}" type="parTrans" cxnId="{EE407FF1-CBC7-414F-84DA-1487B391CD96}">
      <dgm:prSet/>
      <dgm:spPr/>
      <dgm:t>
        <a:bodyPr/>
        <a:lstStyle/>
        <a:p>
          <a:endParaRPr lang="ru-RU"/>
        </a:p>
      </dgm:t>
    </dgm:pt>
    <dgm:pt modelId="{85EA04A3-7122-4058-8060-0B8EE1419101}" type="sibTrans" cxnId="{EE407FF1-CBC7-414F-84DA-1487B391CD96}">
      <dgm:prSet/>
      <dgm:spPr/>
      <dgm:t>
        <a:bodyPr/>
        <a:lstStyle/>
        <a:p>
          <a:endParaRPr lang="ru-RU"/>
        </a:p>
      </dgm:t>
    </dgm:pt>
    <dgm:pt modelId="{6457962E-7C5A-4AD6-A360-2966E4AD5B2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dirty="0" smtClean="0"/>
            <a:t>География</a:t>
          </a:r>
        </a:p>
      </dgm:t>
    </dgm:pt>
    <dgm:pt modelId="{87B194D4-C5C8-42D9-833E-9BCD5BBDCC82}" type="parTrans" cxnId="{23757104-2E2D-49BE-BBCA-BD39616B6121}">
      <dgm:prSet/>
      <dgm:spPr/>
      <dgm:t>
        <a:bodyPr/>
        <a:lstStyle/>
        <a:p>
          <a:endParaRPr lang="ru-RU"/>
        </a:p>
      </dgm:t>
    </dgm:pt>
    <dgm:pt modelId="{0C5F832E-6BF3-466E-96AF-C011F0365ADF}" type="sibTrans" cxnId="{23757104-2E2D-49BE-BBCA-BD39616B6121}">
      <dgm:prSet/>
      <dgm:spPr/>
      <dgm:t>
        <a:bodyPr/>
        <a:lstStyle/>
        <a:p>
          <a:endParaRPr lang="ru-RU"/>
        </a:p>
      </dgm:t>
    </dgm:pt>
    <dgm:pt modelId="{1383E9D8-7CAC-493B-A70D-1139CD68998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dirty="0" smtClean="0"/>
            <a:t>Биология</a:t>
          </a:r>
        </a:p>
      </dgm:t>
    </dgm:pt>
    <dgm:pt modelId="{0FD27B39-57D3-4F0D-989F-3480D915F72E}" type="parTrans" cxnId="{0AF54B0B-8A36-44CF-B3D3-3F21D8945981}">
      <dgm:prSet/>
      <dgm:spPr/>
      <dgm:t>
        <a:bodyPr/>
        <a:lstStyle/>
        <a:p>
          <a:endParaRPr lang="ru-RU"/>
        </a:p>
      </dgm:t>
    </dgm:pt>
    <dgm:pt modelId="{920D3424-CD79-4CC1-B96B-728A5C6B6FF8}" type="sibTrans" cxnId="{0AF54B0B-8A36-44CF-B3D3-3F21D8945981}">
      <dgm:prSet/>
      <dgm:spPr/>
      <dgm:t>
        <a:bodyPr/>
        <a:lstStyle/>
        <a:p>
          <a:endParaRPr lang="ru-RU"/>
        </a:p>
      </dgm:t>
    </dgm:pt>
    <dgm:pt modelId="{2E93D257-995F-463A-AEC3-4CFE0A53B45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dirty="0" smtClean="0"/>
            <a:t>Химия</a:t>
          </a:r>
        </a:p>
      </dgm:t>
    </dgm:pt>
    <dgm:pt modelId="{779B4953-69A3-49BE-BEA9-B09CC82F20E0}" type="parTrans" cxnId="{9ECBCC37-E96F-4171-9E22-22722F3FCDB9}">
      <dgm:prSet/>
      <dgm:spPr/>
      <dgm:t>
        <a:bodyPr/>
        <a:lstStyle/>
        <a:p>
          <a:endParaRPr lang="ru-RU"/>
        </a:p>
      </dgm:t>
    </dgm:pt>
    <dgm:pt modelId="{CCE85F15-ED75-418F-A0CC-E7EA42BFDCF3}" type="sibTrans" cxnId="{9ECBCC37-E96F-4171-9E22-22722F3FCDB9}">
      <dgm:prSet/>
      <dgm:spPr/>
      <dgm:t>
        <a:bodyPr/>
        <a:lstStyle/>
        <a:p>
          <a:endParaRPr lang="ru-RU"/>
        </a:p>
      </dgm:t>
    </dgm:pt>
    <dgm:pt modelId="{D1FF4CAD-D3B2-4730-8D8B-D38057E6A5E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dirty="0" smtClean="0"/>
            <a:t>Физика (базовый / углубленный уровень)</a:t>
          </a:r>
        </a:p>
      </dgm:t>
    </dgm:pt>
    <dgm:pt modelId="{2B5C6782-586F-487B-846A-F6CE9BE0B95E}" type="parTrans" cxnId="{B003E801-48F0-4B64-ACAC-1C6E7AEA9AE7}">
      <dgm:prSet/>
      <dgm:spPr/>
      <dgm:t>
        <a:bodyPr/>
        <a:lstStyle/>
        <a:p>
          <a:endParaRPr lang="ru-RU"/>
        </a:p>
      </dgm:t>
    </dgm:pt>
    <dgm:pt modelId="{62BC1A95-A627-4A70-9939-7C82018D212A}" type="sibTrans" cxnId="{B003E801-48F0-4B64-ACAC-1C6E7AEA9AE7}">
      <dgm:prSet/>
      <dgm:spPr/>
      <dgm:t>
        <a:bodyPr/>
        <a:lstStyle/>
        <a:p>
          <a:endParaRPr lang="ru-RU"/>
        </a:p>
      </dgm:t>
    </dgm:pt>
    <dgm:pt modelId="{1CC8E234-0D83-44DD-A13B-DA56E68B5C9E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Иностранный язык</a:t>
          </a:r>
        </a:p>
      </dgm:t>
    </dgm:pt>
    <dgm:pt modelId="{0B4CC4CD-13CD-4017-8ED4-371DB1915A62}" type="parTrans" cxnId="{63B46467-662B-468A-B008-672B5602439D}">
      <dgm:prSet/>
      <dgm:spPr/>
      <dgm:t>
        <a:bodyPr/>
        <a:lstStyle/>
        <a:p>
          <a:endParaRPr lang="ru-RU"/>
        </a:p>
      </dgm:t>
    </dgm:pt>
    <dgm:pt modelId="{8FC865DE-8B03-4AAD-B653-4B7F6714A7DA}" type="sibTrans" cxnId="{63B46467-662B-468A-B008-672B5602439D}">
      <dgm:prSet/>
      <dgm:spPr/>
      <dgm:t>
        <a:bodyPr/>
        <a:lstStyle/>
        <a:p>
          <a:endParaRPr lang="ru-RU"/>
        </a:p>
      </dgm:t>
    </dgm:pt>
    <dgm:pt modelId="{D9E3BDDC-6DD2-4F93-AC14-BDE5C2409897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История</a:t>
          </a:r>
        </a:p>
      </dgm:t>
    </dgm:pt>
    <dgm:pt modelId="{A486C668-6EA1-43C7-BBC1-CBE286AE4262}" type="parTrans" cxnId="{DBBD047B-5E90-4EAF-A96E-9EA731B15A74}">
      <dgm:prSet/>
      <dgm:spPr/>
      <dgm:t>
        <a:bodyPr/>
        <a:lstStyle/>
        <a:p>
          <a:endParaRPr lang="ru-RU"/>
        </a:p>
      </dgm:t>
    </dgm:pt>
    <dgm:pt modelId="{E64D9911-D748-4C80-8A19-872E22453A44}" type="sibTrans" cxnId="{DBBD047B-5E90-4EAF-A96E-9EA731B15A74}">
      <dgm:prSet/>
      <dgm:spPr/>
      <dgm:t>
        <a:bodyPr/>
        <a:lstStyle/>
        <a:p>
          <a:endParaRPr lang="ru-RU"/>
        </a:p>
      </dgm:t>
    </dgm:pt>
    <dgm:pt modelId="{B3C4D63F-D342-4903-802E-47ED8D640593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Обществознание</a:t>
          </a:r>
        </a:p>
      </dgm:t>
    </dgm:pt>
    <dgm:pt modelId="{F4AE8641-A79B-4382-8824-049CDEE0E000}" type="parTrans" cxnId="{8F39F94C-D0A3-4326-A041-09DDBBC4EF28}">
      <dgm:prSet/>
      <dgm:spPr/>
      <dgm:t>
        <a:bodyPr/>
        <a:lstStyle/>
        <a:p>
          <a:endParaRPr lang="ru-RU"/>
        </a:p>
      </dgm:t>
    </dgm:pt>
    <dgm:pt modelId="{79485F22-66F2-40BB-A9CA-340D303D69FA}" type="sibTrans" cxnId="{8F39F94C-D0A3-4326-A041-09DDBBC4EF28}">
      <dgm:prSet/>
      <dgm:spPr/>
      <dgm:t>
        <a:bodyPr/>
        <a:lstStyle/>
        <a:p>
          <a:endParaRPr lang="ru-RU"/>
        </a:p>
      </dgm:t>
    </dgm:pt>
    <dgm:pt modelId="{5D10BBE7-0552-48BC-866F-683EE94DE52C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Литература</a:t>
          </a:r>
        </a:p>
      </dgm:t>
    </dgm:pt>
    <dgm:pt modelId="{C439D37D-B83A-441A-AF12-482975B5626D}" type="parTrans" cxnId="{46514673-226D-41E9-B061-0F73418E14FF}">
      <dgm:prSet/>
      <dgm:spPr/>
      <dgm:t>
        <a:bodyPr/>
        <a:lstStyle/>
        <a:p>
          <a:endParaRPr lang="ru-RU"/>
        </a:p>
      </dgm:t>
    </dgm:pt>
    <dgm:pt modelId="{8259B74B-F456-478E-A9F1-EFADFD667813}" type="sibTrans" cxnId="{46514673-226D-41E9-B061-0F73418E14FF}">
      <dgm:prSet/>
      <dgm:spPr/>
      <dgm:t>
        <a:bodyPr/>
        <a:lstStyle/>
        <a:p>
          <a:endParaRPr lang="ru-RU"/>
        </a:p>
      </dgm:t>
    </dgm:pt>
    <dgm:pt modelId="{A8947189-549F-4735-BD69-A96292483B3F}">
      <dgm:prSet/>
      <dgm:spPr/>
      <dgm:t>
        <a:bodyPr/>
        <a:lstStyle/>
        <a:p>
          <a:r>
            <a:rPr lang="ru-RU" b="1" dirty="0" smtClean="0"/>
            <a:t>География</a:t>
          </a:r>
        </a:p>
      </dgm:t>
    </dgm:pt>
    <dgm:pt modelId="{D801B45B-8D0F-4C4C-AD27-9A613246A58C}" type="parTrans" cxnId="{CBE285BB-AECE-4118-8847-0E0E23F08ABF}">
      <dgm:prSet/>
      <dgm:spPr/>
      <dgm:t>
        <a:bodyPr/>
        <a:lstStyle/>
        <a:p>
          <a:endParaRPr lang="ru-RU"/>
        </a:p>
      </dgm:t>
    </dgm:pt>
    <dgm:pt modelId="{6A01E617-3E26-4EC6-93CF-9509F52D98D1}" type="sibTrans" cxnId="{CBE285BB-AECE-4118-8847-0E0E23F08ABF}">
      <dgm:prSet/>
      <dgm:spPr/>
      <dgm:t>
        <a:bodyPr/>
        <a:lstStyle/>
        <a:p>
          <a:endParaRPr lang="ru-RU"/>
        </a:p>
      </dgm:t>
    </dgm:pt>
    <dgm:pt modelId="{117720C8-B6BD-41DB-A6EB-89259F9B735A}">
      <dgm:prSet/>
      <dgm:spPr/>
      <dgm:t>
        <a:bodyPr/>
        <a:lstStyle/>
        <a:p>
          <a:r>
            <a:rPr lang="ru-RU" b="1" dirty="0" smtClean="0"/>
            <a:t>Химия</a:t>
          </a:r>
        </a:p>
      </dgm:t>
    </dgm:pt>
    <dgm:pt modelId="{EA81547B-0197-4721-AE20-ED4D2FA83BD4}" type="parTrans" cxnId="{B8E093FB-875D-44A6-9A4E-3F80D5E42DD2}">
      <dgm:prSet/>
      <dgm:spPr/>
      <dgm:t>
        <a:bodyPr/>
        <a:lstStyle/>
        <a:p>
          <a:endParaRPr lang="ru-RU"/>
        </a:p>
      </dgm:t>
    </dgm:pt>
    <dgm:pt modelId="{52984E2D-2DB2-4700-B9AC-33089D4A105E}" type="sibTrans" cxnId="{B8E093FB-875D-44A6-9A4E-3F80D5E42DD2}">
      <dgm:prSet/>
      <dgm:spPr/>
      <dgm:t>
        <a:bodyPr/>
        <a:lstStyle/>
        <a:p>
          <a:endParaRPr lang="ru-RU"/>
        </a:p>
      </dgm:t>
    </dgm:pt>
    <dgm:pt modelId="{EA6BF2CB-45F7-4AF3-9392-02AAE5CC7713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Физика </a:t>
          </a:r>
        </a:p>
      </dgm:t>
    </dgm:pt>
    <dgm:pt modelId="{CCA3764B-52A0-4091-999E-E04CD1157C3B}" type="sibTrans" cxnId="{5727FA88-66A3-4CAE-9EE2-91731A8A73B9}">
      <dgm:prSet/>
      <dgm:spPr/>
      <dgm:t>
        <a:bodyPr/>
        <a:lstStyle/>
        <a:p>
          <a:endParaRPr lang="ru-RU"/>
        </a:p>
      </dgm:t>
    </dgm:pt>
    <dgm:pt modelId="{40411C63-3750-4EB9-9E28-F2FDE27FD397}" type="parTrans" cxnId="{5727FA88-66A3-4CAE-9EE2-91731A8A73B9}">
      <dgm:prSet/>
      <dgm:spPr/>
      <dgm:t>
        <a:bodyPr/>
        <a:lstStyle/>
        <a:p>
          <a:endParaRPr lang="ru-RU"/>
        </a:p>
      </dgm:t>
    </dgm:pt>
    <dgm:pt modelId="{61E1FFA6-6C09-47A0-8475-A3BFE4049DB6}" type="pres">
      <dgm:prSet presAssocID="{1A81B6C0-CD98-4B1B-A244-610124FAFC0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0D6D7B-4666-4EDF-98E3-16E2D2F11AD7}" type="pres">
      <dgm:prSet presAssocID="{088D3F5B-2784-4BBC-99B0-0B2EB1E18403}" presName="compNode" presStyleCnt="0"/>
      <dgm:spPr/>
    </dgm:pt>
    <dgm:pt modelId="{C0727273-4BF4-4F4E-A82B-1249134631E5}" type="pres">
      <dgm:prSet presAssocID="{088D3F5B-2784-4BBC-99B0-0B2EB1E18403}" presName="aNode" presStyleLbl="bgShp" presStyleIdx="0" presStyleCnt="3"/>
      <dgm:spPr/>
      <dgm:t>
        <a:bodyPr/>
        <a:lstStyle/>
        <a:p>
          <a:endParaRPr lang="ru-RU"/>
        </a:p>
      </dgm:t>
    </dgm:pt>
    <dgm:pt modelId="{47327292-F9AF-4065-BF00-598089E508C2}" type="pres">
      <dgm:prSet presAssocID="{088D3F5B-2784-4BBC-99B0-0B2EB1E18403}" presName="textNode" presStyleLbl="bgShp" presStyleIdx="0" presStyleCnt="3"/>
      <dgm:spPr/>
      <dgm:t>
        <a:bodyPr/>
        <a:lstStyle/>
        <a:p>
          <a:endParaRPr lang="ru-RU"/>
        </a:p>
      </dgm:t>
    </dgm:pt>
    <dgm:pt modelId="{BC6723F5-2E78-4C30-9337-9F4EFBB4BDED}" type="pres">
      <dgm:prSet presAssocID="{088D3F5B-2784-4BBC-99B0-0B2EB1E18403}" presName="compChildNode" presStyleCnt="0"/>
      <dgm:spPr/>
    </dgm:pt>
    <dgm:pt modelId="{B982AF48-7F43-469F-AB5B-F4588B0C60F1}" type="pres">
      <dgm:prSet presAssocID="{088D3F5B-2784-4BBC-99B0-0B2EB1E18403}" presName="theInnerList" presStyleCnt="0"/>
      <dgm:spPr/>
    </dgm:pt>
    <dgm:pt modelId="{80EF3DE0-2603-43E1-9AC3-53DB5A257ED4}" type="pres">
      <dgm:prSet presAssocID="{0FE7081D-33B2-41A3-962B-66A56D427FEA}" presName="childNode" presStyleLbl="node1" presStyleIdx="0" presStyleCnt="33" custScaleY="1288294" custLinFactY="-312495" custLinFactNeighborX="1387" custLinFactNeighborY="-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69931B-A759-4B8D-A2AF-E1FAFEC45E9C}" type="pres">
      <dgm:prSet presAssocID="{0FE7081D-33B2-41A3-962B-66A56D427FEA}" presName="aSpace2" presStyleCnt="0"/>
      <dgm:spPr/>
    </dgm:pt>
    <dgm:pt modelId="{30B2D2D3-54F6-4E21-913D-26CE9D38C264}" type="pres">
      <dgm:prSet presAssocID="{5D3C1F7F-DEEC-4919-A2F8-7180E123195F}" presName="childNode" presStyleLbl="node1" presStyleIdx="1" presStyleCnt="33" custScaleY="452155" custLinFactY="-271920" custLinFactNeighborX="1387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E1655A-80AC-4C4D-B8B0-3829FE215975}" type="pres">
      <dgm:prSet presAssocID="{5D3C1F7F-DEEC-4919-A2F8-7180E123195F}" presName="aSpace2" presStyleCnt="0"/>
      <dgm:spPr/>
    </dgm:pt>
    <dgm:pt modelId="{C7BB9C7A-FF28-491E-A3A0-A94BFD9AA34E}" type="pres">
      <dgm:prSet presAssocID="{D6EBC030-1D1C-4891-BD74-BBEAF8D23C27}" presName="childNode" presStyleLbl="node1" presStyleIdx="2" presStyleCnt="33" custScaleY="399131" custLinFactY="-285259" custLinFactNeighborX="1387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6AA4E5-7237-4198-9E97-967AFBA6684E}" type="pres">
      <dgm:prSet presAssocID="{D6EBC030-1D1C-4891-BD74-BBEAF8D23C27}" presName="aSpace2" presStyleCnt="0"/>
      <dgm:spPr/>
    </dgm:pt>
    <dgm:pt modelId="{16EC86AF-4664-4C47-933B-51F2C1752C18}" type="pres">
      <dgm:prSet presAssocID="{BB20E41D-B855-4C84-B0E2-BEAA164E7D27}" presName="childNode" presStyleLbl="node1" presStyleIdx="3" presStyleCnt="33" custScaleY="405254" custLinFactY="-247160" custLinFactNeighborX="1387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8664BA-BB6B-4BF3-ADE9-9C276F7EB0CD}" type="pres">
      <dgm:prSet presAssocID="{BB20E41D-B855-4C84-B0E2-BEAA164E7D27}" presName="aSpace2" presStyleCnt="0"/>
      <dgm:spPr/>
    </dgm:pt>
    <dgm:pt modelId="{B909AF73-4923-40F4-A089-610FA8F42D9B}" type="pres">
      <dgm:prSet presAssocID="{47146773-ED76-48D4-A621-9B9EEBBDC59D}" presName="childNode" presStyleLbl="node1" presStyleIdx="4" presStyleCnt="33" custScaleY="484800" custLinFactY="-264013" custLinFactNeighborX="1387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33BE7F-025C-4D3B-BAC3-5F2F860B57C8}" type="pres">
      <dgm:prSet presAssocID="{47146773-ED76-48D4-A621-9B9EEBBDC59D}" presName="aSpace2" presStyleCnt="0"/>
      <dgm:spPr/>
    </dgm:pt>
    <dgm:pt modelId="{A3FAF88E-FB8A-4F8A-AFCD-A5A4041DED7E}" type="pres">
      <dgm:prSet presAssocID="{17E2924E-F34D-4E1B-A729-C3519A2E98E7}" presName="childNode" presStyleLbl="node1" presStyleIdx="5" presStyleCnt="33" custScaleY="431467" custLinFactY="-277863" custLinFactNeighborX="1387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D607E-0C66-42A5-8F04-52563A984288}" type="pres">
      <dgm:prSet presAssocID="{17E2924E-F34D-4E1B-A729-C3519A2E98E7}" presName="aSpace2" presStyleCnt="0"/>
      <dgm:spPr/>
    </dgm:pt>
    <dgm:pt modelId="{08DC3DA2-E5B1-448A-BAF0-CF0DE24E348F}" type="pres">
      <dgm:prSet presAssocID="{5D17EAD1-8B32-47AF-8672-CD79E29DF088}" presName="childNode" presStyleLbl="node1" presStyleIdx="6" presStyleCnt="33" custScaleY="507361" custLinFactY="-211434" custLinFactNeighborX="1387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31192A-5230-4FA0-8BE0-1E1F9CC9D361}" type="pres">
      <dgm:prSet presAssocID="{5D17EAD1-8B32-47AF-8672-CD79E29DF088}" presName="aSpace2" presStyleCnt="0"/>
      <dgm:spPr/>
    </dgm:pt>
    <dgm:pt modelId="{45325036-C088-49F0-9476-60B160235B94}" type="pres">
      <dgm:prSet presAssocID="{02E3721F-B800-4587-A3FA-48A05E4FE558}" presName="childNode" presStyleLbl="node1" presStyleIdx="7" presStyleCnt="33" custScaleY="359651" custLinFactY="-204646" custLinFactNeighborX="1387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001367-0C9E-4183-AB4E-A1459204B269}" type="pres">
      <dgm:prSet presAssocID="{02E3721F-B800-4587-A3FA-48A05E4FE558}" presName="aSpace2" presStyleCnt="0"/>
      <dgm:spPr/>
    </dgm:pt>
    <dgm:pt modelId="{77B84BEE-8A2A-47A0-BD3C-8B1312D21A26}" type="pres">
      <dgm:prSet presAssocID="{713E9D01-4EFF-4AA2-A98E-7F0A90C3DE43}" presName="childNode" presStyleLbl="node1" presStyleIdx="8" presStyleCnt="33" custScaleY="401641" custLinFactY="-200000" custLinFactNeighborX="1387" custLinFactNeighborY="-273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A7386-20B7-410D-890C-4076545F4532}" type="pres">
      <dgm:prSet presAssocID="{713E9D01-4EFF-4AA2-A98E-7F0A90C3DE43}" presName="aSpace2" presStyleCnt="0"/>
      <dgm:spPr/>
    </dgm:pt>
    <dgm:pt modelId="{FA584D4B-531A-4634-9DB4-7CD7EEE8588D}" type="pres">
      <dgm:prSet presAssocID="{16D3DDA6-62BF-4A32-B264-E51791A78A23}" presName="childNode" presStyleLbl="node1" presStyleIdx="9" presStyleCnt="33" custScaleY="566611" custLinFactY="-155857" custLinFactNeighborX="1387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70F3D-B9D8-40D4-979D-F793D832BE8C}" type="pres">
      <dgm:prSet presAssocID="{16D3DDA6-62BF-4A32-B264-E51791A78A23}" presName="aSpace2" presStyleCnt="0"/>
      <dgm:spPr/>
    </dgm:pt>
    <dgm:pt modelId="{B1CCFB5D-2BED-4EBA-B75B-FAC24AA62361}" type="pres">
      <dgm:prSet presAssocID="{FC984769-1230-4CA1-A309-81C26A6C942D}" presName="childNode" presStyleLbl="node1" presStyleIdx="10" presStyleCnt="33" custScaleY="538563" custLinFactY="-100000" custLinFactNeighborX="1387" custLinFactNeighborY="-137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2B5FC9-A67E-4E1D-A42A-DE91294FFF40}" type="pres">
      <dgm:prSet presAssocID="{088D3F5B-2784-4BBC-99B0-0B2EB1E18403}" presName="aSpace" presStyleCnt="0"/>
      <dgm:spPr/>
    </dgm:pt>
    <dgm:pt modelId="{8797756A-EEA2-460A-86FE-1C84D37F1332}" type="pres">
      <dgm:prSet presAssocID="{EF2DCA37-D25D-41E7-9148-06D1ADDD04D8}" presName="compNode" presStyleCnt="0"/>
      <dgm:spPr/>
    </dgm:pt>
    <dgm:pt modelId="{185ED199-F5B8-4E70-831E-EA6E51B590D5}" type="pres">
      <dgm:prSet presAssocID="{EF2DCA37-D25D-41E7-9148-06D1ADDD04D8}" presName="aNode" presStyleLbl="bgShp" presStyleIdx="1" presStyleCnt="3"/>
      <dgm:spPr/>
      <dgm:t>
        <a:bodyPr/>
        <a:lstStyle/>
        <a:p>
          <a:endParaRPr lang="ru-RU"/>
        </a:p>
      </dgm:t>
    </dgm:pt>
    <dgm:pt modelId="{322D0BB1-63B3-4008-A180-1F2F106C3337}" type="pres">
      <dgm:prSet presAssocID="{EF2DCA37-D25D-41E7-9148-06D1ADDD04D8}" presName="textNode" presStyleLbl="bgShp" presStyleIdx="1" presStyleCnt="3"/>
      <dgm:spPr/>
      <dgm:t>
        <a:bodyPr/>
        <a:lstStyle/>
        <a:p>
          <a:endParaRPr lang="ru-RU"/>
        </a:p>
      </dgm:t>
    </dgm:pt>
    <dgm:pt modelId="{64CD9EC2-F649-4281-996E-9B5378073647}" type="pres">
      <dgm:prSet presAssocID="{EF2DCA37-D25D-41E7-9148-06D1ADDD04D8}" presName="compChildNode" presStyleCnt="0"/>
      <dgm:spPr/>
    </dgm:pt>
    <dgm:pt modelId="{1CE0AAAA-9878-430C-BA7E-3C05D168CFAD}" type="pres">
      <dgm:prSet presAssocID="{EF2DCA37-D25D-41E7-9148-06D1ADDD04D8}" presName="theInnerList" presStyleCnt="0"/>
      <dgm:spPr/>
    </dgm:pt>
    <dgm:pt modelId="{3FA7D1BF-32A9-43F0-8788-0C9135A378DB}" type="pres">
      <dgm:prSet presAssocID="{23353A80-C816-4302-879B-DA74796D69A6}" presName="childNode" presStyleLbl="node1" presStyleIdx="11" presStyleCnt="33" custScaleY="1064915" custLinFactY="-158986" custLinFactNeighborX="37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1DD95-AE0A-4F12-982E-F733BEBDD496}" type="pres">
      <dgm:prSet presAssocID="{23353A80-C816-4302-879B-DA74796D69A6}" presName="aSpace2" presStyleCnt="0"/>
      <dgm:spPr/>
    </dgm:pt>
    <dgm:pt modelId="{511C0366-85D7-40F0-B448-BC3BC5482E9B}" type="pres">
      <dgm:prSet presAssocID="{7811D901-E4BA-4549-8951-7541B06AF519}" presName="childNode" presStyleLbl="node1" presStyleIdx="12" presStyleCnt="33" custScaleY="344892" custLinFactY="-149366" custLinFactNeighborX="37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2AA54-0974-4EA1-A7A7-C051A853F0C9}" type="pres">
      <dgm:prSet presAssocID="{7811D901-E4BA-4549-8951-7541B06AF519}" presName="aSpace2" presStyleCnt="0"/>
      <dgm:spPr/>
    </dgm:pt>
    <dgm:pt modelId="{4C7E36FA-AFC6-4257-AB7A-897D036D1BE3}" type="pres">
      <dgm:prSet presAssocID="{3F05C8B3-200C-4150-B8DF-7C11D77E3324}" presName="childNode" presStyleLbl="node1" presStyleIdx="13" presStyleCnt="33" custScaleY="301324" custLinFactY="-164988" custLinFactNeighborX="37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D01E3F-6633-4C33-8FCE-E79E62DBA15F}" type="pres">
      <dgm:prSet presAssocID="{3F05C8B3-200C-4150-B8DF-7C11D77E3324}" presName="aSpace2" presStyleCnt="0"/>
      <dgm:spPr/>
    </dgm:pt>
    <dgm:pt modelId="{05841BFB-FF38-422B-A28E-D4B3C8338F73}" type="pres">
      <dgm:prSet presAssocID="{C0665C18-386C-43A4-8F4B-E3585342EAD8}" presName="childNode" presStyleLbl="node1" presStyleIdx="14" presStyleCnt="33" custScaleY="297579" custLinFactY="-137041" custLinFactNeighborX="37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4C0BB-15D5-4A41-A227-F1709EE6F361}" type="pres">
      <dgm:prSet presAssocID="{C0665C18-386C-43A4-8F4B-E3585342EAD8}" presName="aSpace2" presStyleCnt="0"/>
      <dgm:spPr/>
    </dgm:pt>
    <dgm:pt modelId="{822D0569-C915-4BBF-A1C2-7F21A7023AE0}" type="pres">
      <dgm:prSet presAssocID="{101FCE01-7B09-4CC1-93BF-56F71790278B}" presName="childNode" presStyleLbl="node1" presStyleIdx="15" presStyleCnt="33" custScaleY="380176" custLinFactY="-111101" custLinFactNeighborX="37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67A6E-0028-4505-A85D-C21D704366EF}" type="pres">
      <dgm:prSet presAssocID="{101FCE01-7B09-4CC1-93BF-56F71790278B}" presName="aSpace2" presStyleCnt="0"/>
      <dgm:spPr/>
    </dgm:pt>
    <dgm:pt modelId="{43B528AE-C33C-456A-8557-C9702CC10658}" type="pres">
      <dgm:prSet presAssocID="{8E4E5C58-E378-40A2-8046-D980E0BD4310}" presName="childNode" presStyleLbl="node1" presStyleIdx="16" presStyleCnt="33" custScaleY="291031" custLinFactY="-100000" custLinFactNeighborX="376" custLinFactNeighborY="-141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475AA-8EA7-4C5A-B110-2DFFBC553332}" type="pres">
      <dgm:prSet presAssocID="{8E4E5C58-E378-40A2-8046-D980E0BD4310}" presName="aSpace2" presStyleCnt="0"/>
      <dgm:spPr/>
    </dgm:pt>
    <dgm:pt modelId="{F6AF7612-E17A-40DD-9423-B76D53001406}" type="pres">
      <dgm:prSet presAssocID="{D1D08B1A-9961-4B35-97CE-A505A5957953}" presName="childNode" presStyleLbl="node1" presStyleIdx="17" presStyleCnt="33" custScaleY="375181" custLinFactY="-80497" custLinFactNeighborX="37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E7709-B834-43E5-91AC-0609DAF5FED2}" type="pres">
      <dgm:prSet presAssocID="{D1D08B1A-9961-4B35-97CE-A505A5957953}" presName="aSpace2" presStyleCnt="0"/>
      <dgm:spPr/>
    </dgm:pt>
    <dgm:pt modelId="{DBF09BFF-5313-4778-9FCE-2D5E2D24AF49}" type="pres">
      <dgm:prSet presAssocID="{6457962E-7C5A-4AD6-A360-2966E4AD5B2F}" presName="childNode" presStyleLbl="node1" presStyleIdx="18" presStyleCnt="33" custScaleY="314255" custLinFactY="-77723" custLinFactNeighborX="37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67A8CC-D66A-4D0D-829A-B54BD0A2B33D}" type="pres">
      <dgm:prSet presAssocID="{6457962E-7C5A-4AD6-A360-2966E4AD5B2F}" presName="aSpace2" presStyleCnt="0"/>
      <dgm:spPr/>
    </dgm:pt>
    <dgm:pt modelId="{86EAECBE-1FB2-4731-8319-A5FF6EDBA956}" type="pres">
      <dgm:prSet presAssocID="{1383E9D8-7CAC-493B-A70D-1139CD689981}" presName="childNode" presStyleLbl="node1" presStyleIdx="19" presStyleCnt="33" custScaleY="330995" custLinFactY="-68228" custLinFactNeighborX="37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852C4C-5864-48A3-A682-B8D92F579714}" type="pres">
      <dgm:prSet presAssocID="{1383E9D8-7CAC-493B-A70D-1139CD689981}" presName="aSpace2" presStyleCnt="0"/>
      <dgm:spPr/>
    </dgm:pt>
    <dgm:pt modelId="{117A9801-A95F-403B-89E3-6986CD915498}" type="pres">
      <dgm:prSet presAssocID="{2E93D257-995F-463A-AEC3-4CFE0A53B45D}" presName="childNode" presStyleLbl="node1" presStyleIdx="20" presStyleCnt="33" custScaleY="367499" custLinFactY="-26782" custLinFactNeighborX="37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120413-D962-4D85-96E8-D296916C5793}" type="pres">
      <dgm:prSet presAssocID="{2E93D257-995F-463A-AEC3-4CFE0A53B45D}" presName="aSpace2" presStyleCnt="0"/>
      <dgm:spPr/>
    </dgm:pt>
    <dgm:pt modelId="{CD1D1711-42B7-49C7-B84D-A3F030A89545}" type="pres">
      <dgm:prSet presAssocID="{D1FF4CAD-D3B2-4730-8D8B-D38057E6A5EE}" presName="childNode" presStyleLbl="node1" presStyleIdx="21" presStyleCnt="33" custScaleY="523309" custLinFactY="-11394" custLinFactNeighborX="37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FAC650-9168-423E-9FA0-C694BD06BF07}" type="pres">
      <dgm:prSet presAssocID="{D1FF4CAD-D3B2-4730-8D8B-D38057E6A5EE}" presName="aSpace2" presStyleCnt="0"/>
      <dgm:spPr/>
    </dgm:pt>
    <dgm:pt modelId="{7A42E140-8665-456B-B9FC-AE8696A3BE00}" type="pres">
      <dgm:prSet presAssocID="{363C1ED8-5C6B-49DC-A43C-0494E92815EF}" presName="childNode" presStyleLbl="node1" presStyleIdx="22" presStyleCnt="33" custScaleY="353162" custLinFactY="-28797" custLinFactNeighborX="37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E35AA-2780-4205-8409-F38F67560FE8}" type="pres">
      <dgm:prSet presAssocID="{EF2DCA37-D25D-41E7-9148-06D1ADDD04D8}" presName="aSpace" presStyleCnt="0"/>
      <dgm:spPr/>
    </dgm:pt>
    <dgm:pt modelId="{3349D181-8411-4B87-9C46-BE13275720F4}" type="pres">
      <dgm:prSet presAssocID="{3380C8C7-375D-440F-B92C-17FF8AE02CEB}" presName="compNode" presStyleCnt="0"/>
      <dgm:spPr/>
    </dgm:pt>
    <dgm:pt modelId="{31C4686C-48BF-427C-9EEB-5618112A4F68}" type="pres">
      <dgm:prSet presAssocID="{3380C8C7-375D-440F-B92C-17FF8AE02CEB}" presName="aNode" presStyleLbl="bgShp" presStyleIdx="2" presStyleCnt="3"/>
      <dgm:spPr/>
      <dgm:t>
        <a:bodyPr/>
        <a:lstStyle/>
        <a:p>
          <a:endParaRPr lang="ru-RU"/>
        </a:p>
      </dgm:t>
    </dgm:pt>
    <dgm:pt modelId="{007BA909-28C5-4EF0-83F5-1BDBE2499BC7}" type="pres">
      <dgm:prSet presAssocID="{3380C8C7-375D-440F-B92C-17FF8AE02CEB}" presName="textNode" presStyleLbl="bgShp" presStyleIdx="2" presStyleCnt="3"/>
      <dgm:spPr/>
      <dgm:t>
        <a:bodyPr/>
        <a:lstStyle/>
        <a:p>
          <a:endParaRPr lang="ru-RU"/>
        </a:p>
      </dgm:t>
    </dgm:pt>
    <dgm:pt modelId="{E3733E1F-F4EB-4FFA-ABCE-0120A47511AF}" type="pres">
      <dgm:prSet presAssocID="{3380C8C7-375D-440F-B92C-17FF8AE02CEB}" presName="compChildNode" presStyleCnt="0"/>
      <dgm:spPr/>
    </dgm:pt>
    <dgm:pt modelId="{566BFA83-64A7-464C-A4AB-851F31146A00}" type="pres">
      <dgm:prSet presAssocID="{3380C8C7-375D-440F-B92C-17FF8AE02CEB}" presName="theInnerList" presStyleCnt="0"/>
      <dgm:spPr/>
    </dgm:pt>
    <dgm:pt modelId="{3BFEF496-B87C-4CBA-BCF6-E08A3540463F}" type="pres">
      <dgm:prSet presAssocID="{5E0C959B-8E13-43C1-8F91-10F9451D9ADC}" presName="childNode" presStyleLbl="node1" presStyleIdx="23" presStyleCnt="33" custScaleY="196635" custLinFactY="-28472" custLinFactNeighborX="-63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17EF0A-AECF-4296-937B-E9EF46E49102}" type="pres">
      <dgm:prSet presAssocID="{5E0C959B-8E13-43C1-8F91-10F9451D9ADC}" presName="aSpace2" presStyleCnt="0"/>
      <dgm:spPr/>
    </dgm:pt>
    <dgm:pt modelId="{3034B195-EE94-480A-8F2D-D652B139E5C2}" type="pres">
      <dgm:prSet presAssocID="{522A06B1-2D60-44A9-8025-1C468AA43442}" presName="childNode" presStyleLbl="node1" presStyleIdx="24" presStyleCnt="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51FD94-34BF-4060-9750-8AA2E0403512}" type="pres">
      <dgm:prSet presAssocID="{522A06B1-2D60-44A9-8025-1C468AA43442}" presName="aSpace2" presStyleCnt="0"/>
      <dgm:spPr/>
    </dgm:pt>
    <dgm:pt modelId="{9786F6A1-8A6D-418D-A96E-296511E9ABA2}" type="pres">
      <dgm:prSet presAssocID="{D9E3BDDC-6DD2-4F93-AC14-BDE5C2409897}" presName="childNode" presStyleLbl="node1" presStyleIdx="25" presStyleCnt="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B36E62-6E99-478A-8BAD-483916B92D1D}" type="pres">
      <dgm:prSet presAssocID="{D9E3BDDC-6DD2-4F93-AC14-BDE5C2409897}" presName="aSpace2" presStyleCnt="0"/>
      <dgm:spPr/>
    </dgm:pt>
    <dgm:pt modelId="{FFEBDA34-8F9F-4317-B2EF-4D3591427F15}" type="pres">
      <dgm:prSet presAssocID="{B3C4D63F-D342-4903-802E-47ED8D640593}" presName="childNode" presStyleLbl="node1" presStyleIdx="26" presStyleCnt="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4670FD-2631-44BB-8A27-C9DB6AC95B14}" type="pres">
      <dgm:prSet presAssocID="{B3C4D63F-D342-4903-802E-47ED8D640593}" presName="aSpace2" presStyleCnt="0"/>
      <dgm:spPr/>
    </dgm:pt>
    <dgm:pt modelId="{F934FD1B-4363-48AE-9F85-94AB8C0C8311}" type="pres">
      <dgm:prSet presAssocID="{5D10BBE7-0552-48BC-866F-683EE94DE52C}" presName="childNode" presStyleLbl="node1" presStyleIdx="27" presStyleCnt="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87056E-97FC-4FFB-92EC-348029E0F16C}" type="pres">
      <dgm:prSet presAssocID="{5D10BBE7-0552-48BC-866F-683EE94DE52C}" presName="aSpace2" presStyleCnt="0"/>
      <dgm:spPr/>
    </dgm:pt>
    <dgm:pt modelId="{7F618EA8-4740-4A65-AC92-EDBA3AF28D24}" type="pres">
      <dgm:prSet presAssocID="{1CC8E234-0D83-44DD-A13B-DA56E68B5C9E}" presName="childNode" presStyleLbl="node1" presStyleIdx="28" presStyleCnt="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B2DCE-D9F1-4957-9D28-FAE5836D1AA2}" type="pres">
      <dgm:prSet presAssocID="{1CC8E234-0D83-44DD-A13B-DA56E68B5C9E}" presName="aSpace2" presStyleCnt="0"/>
      <dgm:spPr/>
    </dgm:pt>
    <dgm:pt modelId="{48D3AE7E-1158-4AF8-B8A3-84932CF26E43}" type="pres">
      <dgm:prSet presAssocID="{789D7225-B10F-448E-B5E6-D153E654EEE3}" presName="childNode" presStyleLbl="node1" presStyleIdx="29" presStyleCnt="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9EF1F-2C58-447C-935D-DA3EC48202B2}" type="pres">
      <dgm:prSet presAssocID="{789D7225-B10F-448E-B5E6-D153E654EEE3}" presName="aSpace2" presStyleCnt="0"/>
      <dgm:spPr/>
    </dgm:pt>
    <dgm:pt modelId="{95E2616E-E00F-4DD5-B0BB-382954966396}" type="pres">
      <dgm:prSet presAssocID="{A8947189-549F-4735-BD69-A96292483B3F}" presName="childNode" presStyleLbl="node1" presStyleIdx="30" presStyleCnt="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C932F5-BBC6-4525-B912-E4BA9FDEC3DA}" type="pres">
      <dgm:prSet presAssocID="{A8947189-549F-4735-BD69-A96292483B3F}" presName="aSpace2" presStyleCnt="0"/>
      <dgm:spPr/>
    </dgm:pt>
    <dgm:pt modelId="{CC0DF26B-43E4-4321-B674-38D185F2B5C1}" type="pres">
      <dgm:prSet presAssocID="{117720C8-B6BD-41DB-A6EB-89259F9B735A}" presName="childNode" presStyleLbl="node1" presStyleIdx="31" presStyleCnt="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E86637-F724-4512-8009-9C480145A982}" type="pres">
      <dgm:prSet presAssocID="{117720C8-B6BD-41DB-A6EB-89259F9B735A}" presName="aSpace2" presStyleCnt="0"/>
      <dgm:spPr/>
    </dgm:pt>
    <dgm:pt modelId="{88937F75-DF20-4132-BF53-FBBAED740831}" type="pres">
      <dgm:prSet presAssocID="{EA6BF2CB-45F7-4AF3-9392-02AAE5CC7713}" presName="childNode" presStyleLbl="node1" presStyleIdx="32" presStyleCnt="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4B1165-40F8-45A4-B5E2-DBF055DBB801}" srcId="{1A81B6C0-CD98-4B1B-A244-610124FAFC05}" destId="{EF2DCA37-D25D-41E7-9148-06D1ADDD04D8}" srcOrd="1" destOrd="0" parTransId="{A056DC72-A36F-4BD3-B2AF-B11DA8F75DB6}" sibTransId="{995093B6-6027-4AB8-A8C2-0B5DC9AA3406}"/>
    <dgm:cxn modelId="{82D92ECC-A333-44CE-AB27-B6606246FE3D}" srcId="{088D3F5B-2784-4BBC-99B0-0B2EB1E18403}" destId="{FC984769-1230-4CA1-A309-81C26A6C942D}" srcOrd="10" destOrd="0" parTransId="{BD7826E8-AA96-489C-836C-24920E6D862A}" sibTransId="{F9DD0463-26F7-4BDE-98FB-3B738CF4E4C7}"/>
    <dgm:cxn modelId="{452F549A-E8AA-42B9-91BB-B9D42244F45C}" srcId="{EF2DCA37-D25D-41E7-9148-06D1ADDD04D8}" destId="{23353A80-C816-4302-879B-DA74796D69A6}" srcOrd="0" destOrd="0" parTransId="{0F04FCC5-F216-4A12-9122-2B319EFEA712}" sibTransId="{78D2F982-91F7-48E0-8CF5-9EBF9B835CF0}"/>
    <dgm:cxn modelId="{A7EA6A92-77AD-4688-93F5-69F5B4E09633}" type="presOf" srcId="{D1D08B1A-9961-4B35-97CE-A505A5957953}" destId="{F6AF7612-E17A-40DD-9423-B76D53001406}" srcOrd="0" destOrd="0" presId="urn:microsoft.com/office/officeart/2005/8/layout/lProcess2"/>
    <dgm:cxn modelId="{CBE285BB-AECE-4118-8847-0E0E23F08ABF}" srcId="{3380C8C7-375D-440F-B92C-17FF8AE02CEB}" destId="{A8947189-549F-4735-BD69-A96292483B3F}" srcOrd="7" destOrd="0" parTransId="{D801B45B-8D0F-4C4C-AD27-9A613246A58C}" sibTransId="{6A01E617-3E26-4EC6-93CF-9509F52D98D1}"/>
    <dgm:cxn modelId="{F978744B-EEC3-444F-A1E1-25DE0F5B7094}" type="presOf" srcId="{5D3C1F7F-DEEC-4919-A2F8-7180E123195F}" destId="{30B2D2D3-54F6-4E21-913D-26CE9D38C264}" srcOrd="0" destOrd="0" presId="urn:microsoft.com/office/officeart/2005/8/layout/lProcess2"/>
    <dgm:cxn modelId="{B5A98B41-F2AB-4476-9B73-A4259C65CBDE}" srcId="{088D3F5B-2784-4BBC-99B0-0B2EB1E18403}" destId="{17E2924E-F34D-4E1B-A729-C3519A2E98E7}" srcOrd="5" destOrd="0" parTransId="{DC2FA817-39F7-4548-83EB-025D3F0580D6}" sibTransId="{FCCB6B9E-25A5-4521-858A-60C1B4D87FD8}"/>
    <dgm:cxn modelId="{08556557-67CA-4DA1-9B30-63431DE21C50}" srcId="{088D3F5B-2784-4BBC-99B0-0B2EB1E18403}" destId="{5D3C1F7F-DEEC-4919-A2F8-7180E123195F}" srcOrd="1" destOrd="0" parTransId="{C1E3F8F8-DF8E-4F94-B87F-E55FE81D771D}" sibTransId="{06B9EBDB-67EE-47A8-A282-90E3D74068BF}"/>
    <dgm:cxn modelId="{63D9E365-D30E-44A0-817C-6F5DD7D6EC67}" type="presOf" srcId="{1CC8E234-0D83-44DD-A13B-DA56E68B5C9E}" destId="{7F618EA8-4740-4A65-AC92-EDBA3AF28D24}" srcOrd="0" destOrd="0" presId="urn:microsoft.com/office/officeart/2005/8/layout/lProcess2"/>
    <dgm:cxn modelId="{071EF8E2-15F7-4FC2-9360-CABE2F8F8525}" srcId="{EF2DCA37-D25D-41E7-9148-06D1ADDD04D8}" destId="{101FCE01-7B09-4CC1-93BF-56F71790278B}" srcOrd="4" destOrd="0" parTransId="{5F32D788-50EC-461F-B901-A915A9C1E6F5}" sibTransId="{611F212D-2370-4F5C-87C3-625A14AAFF5C}"/>
    <dgm:cxn modelId="{FBF88781-0694-463C-9FBD-026F4567E04D}" type="presOf" srcId="{117720C8-B6BD-41DB-A6EB-89259F9B735A}" destId="{CC0DF26B-43E4-4321-B674-38D185F2B5C1}" srcOrd="0" destOrd="0" presId="urn:microsoft.com/office/officeart/2005/8/layout/lProcess2"/>
    <dgm:cxn modelId="{14965064-D781-4562-B334-6F8555BB01BF}" srcId="{088D3F5B-2784-4BBC-99B0-0B2EB1E18403}" destId="{D6EBC030-1D1C-4891-BD74-BBEAF8D23C27}" srcOrd="2" destOrd="0" parTransId="{79020022-3E6C-4335-B7BB-637A00BAF077}" sibTransId="{DCF2368B-45FB-4A82-8761-6CE358297AE1}"/>
    <dgm:cxn modelId="{C0016B65-DDD8-4445-9302-7F58F2F2420B}" srcId="{088D3F5B-2784-4BBC-99B0-0B2EB1E18403}" destId="{02E3721F-B800-4587-A3FA-48A05E4FE558}" srcOrd="7" destOrd="0" parTransId="{DEB2971E-318F-4E32-8377-782F40097FBF}" sibTransId="{636F86D3-203D-47D7-BADB-06606DD28AC3}"/>
    <dgm:cxn modelId="{36E4BF1F-171C-4042-B921-671DEE705E7C}" type="presOf" srcId="{23353A80-C816-4302-879B-DA74796D69A6}" destId="{3FA7D1BF-32A9-43F0-8788-0C9135A378DB}" srcOrd="0" destOrd="0" presId="urn:microsoft.com/office/officeart/2005/8/layout/lProcess2"/>
    <dgm:cxn modelId="{B003E801-48F0-4B64-ACAC-1C6E7AEA9AE7}" srcId="{EF2DCA37-D25D-41E7-9148-06D1ADDD04D8}" destId="{D1FF4CAD-D3B2-4730-8D8B-D38057E6A5EE}" srcOrd="10" destOrd="0" parTransId="{2B5C6782-586F-487B-846A-F6CE9BE0B95E}" sibTransId="{62BC1A95-A627-4A70-9939-7C82018D212A}"/>
    <dgm:cxn modelId="{A3A6BBBD-D403-4676-8B51-A0C00EB87EE8}" type="presOf" srcId="{363C1ED8-5C6B-49DC-A43C-0494E92815EF}" destId="{7A42E140-8665-456B-B9FC-AE8696A3BE00}" srcOrd="0" destOrd="0" presId="urn:microsoft.com/office/officeart/2005/8/layout/lProcess2"/>
    <dgm:cxn modelId="{7EE0FD08-DDD0-4F29-9CCB-9D92A83A390E}" type="presOf" srcId="{8E4E5C58-E378-40A2-8046-D980E0BD4310}" destId="{43B528AE-C33C-456A-8557-C9702CC10658}" srcOrd="0" destOrd="0" presId="urn:microsoft.com/office/officeart/2005/8/layout/lProcess2"/>
    <dgm:cxn modelId="{5230B68F-B104-4C6E-AD5D-C1C698D728C6}" type="presOf" srcId="{3380C8C7-375D-440F-B92C-17FF8AE02CEB}" destId="{31C4686C-48BF-427C-9EEB-5618112A4F68}" srcOrd="0" destOrd="0" presId="urn:microsoft.com/office/officeart/2005/8/layout/lProcess2"/>
    <dgm:cxn modelId="{861B0E6E-CB7E-44DF-A1E3-4D95642D4B9F}" type="presOf" srcId="{17E2924E-F34D-4E1B-A729-C3519A2E98E7}" destId="{A3FAF88E-FB8A-4F8A-AFCD-A5A4041DED7E}" srcOrd="0" destOrd="0" presId="urn:microsoft.com/office/officeart/2005/8/layout/lProcess2"/>
    <dgm:cxn modelId="{980B080D-C376-420F-8CFE-49B1DE45F3F1}" type="presOf" srcId="{6457962E-7C5A-4AD6-A360-2966E4AD5B2F}" destId="{DBF09BFF-5313-4778-9FCE-2D5E2D24AF49}" srcOrd="0" destOrd="0" presId="urn:microsoft.com/office/officeart/2005/8/layout/lProcess2"/>
    <dgm:cxn modelId="{0B829D00-75CC-4184-901D-A2D1163B9CBB}" type="presOf" srcId="{D9E3BDDC-6DD2-4F93-AC14-BDE5C2409897}" destId="{9786F6A1-8A6D-418D-A96E-296511E9ABA2}" srcOrd="0" destOrd="0" presId="urn:microsoft.com/office/officeart/2005/8/layout/lProcess2"/>
    <dgm:cxn modelId="{071749D2-A345-42B6-9B0A-24A7D8B547B1}" type="presOf" srcId="{EF2DCA37-D25D-41E7-9148-06D1ADDD04D8}" destId="{185ED199-F5B8-4E70-831E-EA6E51B590D5}" srcOrd="0" destOrd="0" presId="urn:microsoft.com/office/officeart/2005/8/layout/lProcess2"/>
    <dgm:cxn modelId="{220C6130-413C-4738-84FF-B71EA8F0FFE6}" srcId="{EF2DCA37-D25D-41E7-9148-06D1ADDD04D8}" destId="{7811D901-E4BA-4549-8951-7541B06AF519}" srcOrd="1" destOrd="0" parTransId="{D9E01F53-CA5A-40F1-9027-82309C4147DF}" sibTransId="{15C36D9D-D91D-46C4-94D5-937F668DA610}"/>
    <dgm:cxn modelId="{5727FA88-66A3-4CAE-9EE2-91731A8A73B9}" srcId="{3380C8C7-375D-440F-B92C-17FF8AE02CEB}" destId="{EA6BF2CB-45F7-4AF3-9392-02AAE5CC7713}" srcOrd="9" destOrd="0" parTransId="{40411C63-3750-4EB9-9E28-F2FDE27FD397}" sibTransId="{CCA3764B-52A0-4091-999E-E04CD1157C3B}"/>
    <dgm:cxn modelId="{594B48D8-36C4-4F27-BAB8-83C63BA5CE14}" type="presOf" srcId="{789D7225-B10F-448E-B5E6-D153E654EEE3}" destId="{48D3AE7E-1158-4AF8-B8A3-84932CF26E43}" srcOrd="0" destOrd="0" presId="urn:microsoft.com/office/officeart/2005/8/layout/lProcess2"/>
    <dgm:cxn modelId="{8F39F94C-D0A3-4326-A041-09DDBBC4EF28}" srcId="{3380C8C7-375D-440F-B92C-17FF8AE02CEB}" destId="{B3C4D63F-D342-4903-802E-47ED8D640593}" srcOrd="3" destOrd="0" parTransId="{F4AE8641-A79B-4382-8824-049CDEE0E000}" sibTransId="{79485F22-66F2-40BB-A9CA-340D303D69FA}"/>
    <dgm:cxn modelId="{63B46467-662B-468A-B008-672B5602439D}" srcId="{3380C8C7-375D-440F-B92C-17FF8AE02CEB}" destId="{1CC8E234-0D83-44DD-A13B-DA56E68B5C9E}" srcOrd="5" destOrd="0" parTransId="{0B4CC4CD-13CD-4017-8ED4-371DB1915A62}" sibTransId="{8FC865DE-8B03-4AAD-B653-4B7F6714A7DA}"/>
    <dgm:cxn modelId="{D166B670-0144-44FC-BBFF-4589048C6331}" type="presOf" srcId="{088D3F5B-2784-4BBC-99B0-0B2EB1E18403}" destId="{47327292-F9AF-4065-BF00-598089E508C2}" srcOrd="1" destOrd="0" presId="urn:microsoft.com/office/officeart/2005/8/layout/lProcess2"/>
    <dgm:cxn modelId="{D902553E-9844-4D4A-A8A5-70F4BCE45399}" srcId="{088D3F5B-2784-4BBC-99B0-0B2EB1E18403}" destId="{16D3DDA6-62BF-4A32-B264-E51791A78A23}" srcOrd="9" destOrd="0" parTransId="{EFFE12BE-392F-4377-A89C-8EC96376012C}" sibTransId="{55810E8C-CF5A-46C5-B208-602087AAABDE}"/>
    <dgm:cxn modelId="{11A5132D-4073-4F58-A286-AF3B88A51F0D}" type="presOf" srcId="{B3C4D63F-D342-4903-802E-47ED8D640593}" destId="{FFEBDA34-8F9F-4317-B2EF-4D3591427F15}" srcOrd="0" destOrd="0" presId="urn:microsoft.com/office/officeart/2005/8/layout/lProcess2"/>
    <dgm:cxn modelId="{0AF54B0B-8A36-44CF-B3D3-3F21D8945981}" srcId="{EF2DCA37-D25D-41E7-9148-06D1ADDD04D8}" destId="{1383E9D8-7CAC-493B-A70D-1139CD689981}" srcOrd="8" destOrd="0" parTransId="{0FD27B39-57D3-4F0D-989F-3480D915F72E}" sibTransId="{920D3424-CD79-4CC1-B96B-728A5C6B6FF8}"/>
    <dgm:cxn modelId="{F4C4B0A3-EA69-4108-BEAD-3D72F8F1899A}" type="presOf" srcId="{D6EBC030-1D1C-4891-BD74-BBEAF8D23C27}" destId="{C7BB9C7A-FF28-491E-A3A0-A94BFD9AA34E}" srcOrd="0" destOrd="0" presId="urn:microsoft.com/office/officeart/2005/8/layout/lProcess2"/>
    <dgm:cxn modelId="{CA8DE1B0-5E18-410F-82C1-2A0943E06644}" type="presOf" srcId="{0FE7081D-33B2-41A3-962B-66A56D427FEA}" destId="{80EF3DE0-2603-43E1-9AC3-53DB5A257ED4}" srcOrd="0" destOrd="0" presId="urn:microsoft.com/office/officeart/2005/8/layout/lProcess2"/>
    <dgm:cxn modelId="{2E98A43B-1CAC-449B-9E3C-7461DA5BB3B6}" type="presOf" srcId="{EF2DCA37-D25D-41E7-9148-06D1ADDD04D8}" destId="{322D0BB1-63B3-4008-A180-1F2F106C3337}" srcOrd="1" destOrd="0" presId="urn:microsoft.com/office/officeart/2005/8/layout/lProcess2"/>
    <dgm:cxn modelId="{AA9EE695-19C6-422E-A9CC-1B5B62410BCD}" type="presOf" srcId="{5D17EAD1-8B32-47AF-8672-CD79E29DF088}" destId="{08DC3DA2-E5B1-448A-BAF0-CF0DE24E348F}" srcOrd="0" destOrd="0" presId="urn:microsoft.com/office/officeart/2005/8/layout/lProcess2"/>
    <dgm:cxn modelId="{C69F3805-36C5-43EA-9435-ED8183B5B808}" type="presOf" srcId="{D1FF4CAD-D3B2-4730-8D8B-D38057E6A5EE}" destId="{CD1D1711-42B7-49C7-B84D-A3F030A89545}" srcOrd="0" destOrd="0" presId="urn:microsoft.com/office/officeart/2005/8/layout/lProcess2"/>
    <dgm:cxn modelId="{0024140B-47EC-43B4-8767-6B5F0B67317F}" srcId="{EF2DCA37-D25D-41E7-9148-06D1ADDD04D8}" destId="{8E4E5C58-E378-40A2-8046-D980E0BD4310}" srcOrd="5" destOrd="0" parTransId="{2A7F6BE4-D791-429A-BAAA-056A357A0A56}" sibTransId="{0D0330A5-3CAF-46B6-B666-C227D1AA63C1}"/>
    <dgm:cxn modelId="{EDDCE30E-CC2A-422B-8594-A5EFB72D9A28}" type="presOf" srcId="{47146773-ED76-48D4-A621-9B9EEBBDC59D}" destId="{B909AF73-4923-40F4-A089-610FA8F42D9B}" srcOrd="0" destOrd="0" presId="urn:microsoft.com/office/officeart/2005/8/layout/lProcess2"/>
    <dgm:cxn modelId="{1D17E5F0-9591-4269-9158-2B99A5997BCF}" srcId="{3380C8C7-375D-440F-B92C-17FF8AE02CEB}" destId="{5E0C959B-8E13-43C1-8F91-10F9451D9ADC}" srcOrd="0" destOrd="0" parTransId="{EC54589F-A622-44E8-9361-1C089FEC84CF}" sibTransId="{D612F569-5748-4F7D-8D98-8C49ED24AA88}"/>
    <dgm:cxn modelId="{61762D70-512C-4384-A7FA-DDE75D5174C2}" srcId="{088D3F5B-2784-4BBC-99B0-0B2EB1E18403}" destId="{713E9D01-4EFF-4AA2-A98E-7F0A90C3DE43}" srcOrd="8" destOrd="0" parTransId="{7D6C6BD8-E1EA-4302-B7B6-B5D2C10CF6F5}" sibTransId="{09EBE094-C07F-4D86-9440-B39E488F5FAC}"/>
    <dgm:cxn modelId="{6178E027-55CC-4639-873D-EAEEF6264C50}" srcId="{088D3F5B-2784-4BBC-99B0-0B2EB1E18403}" destId="{47146773-ED76-48D4-A621-9B9EEBBDC59D}" srcOrd="4" destOrd="0" parTransId="{6B1D59DC-C6E3-46A5-BEEE-5607FB2D4EF7}" sibTransId="{761EF00A-A415-41CA-BF7E-1D39B9A492D8}"/>
    <dgm:cxn modelId="{FBC45D20-40B5-4ECD-9C83-DC8206D41F64}" type="presOf" srcId="{088D3F5B-2784-4BBC-99B0-0B2EB1E18403}" destId="{C0727273-4BF4-4F4E-A82B-1249134631E5}" srcOrd="0" destOrd="0" presId="urn:microsoft.com/office/officeart/2005/8/layout/lProcess2"/>
    <dgm:cxn modelId="{3308537B-6359-42E7-80A5-B1B785D1578B}" type="presOf" srcId="{C0665C18-386C-43A4-8F4B-E3585342EAD8}" destId="{05841BFB-FF38-422B-A28E-D4B3C8338F73}" srcOrd="0" destOrd="0" presId="urn:microsoft.com/office/officeart/2005/8/layout/lProcess2"/>
    <dgm:cxn modelId="{9D7C5E21-77B2-43D1-8ADC-2DC6E6698379}" srcId="{3380C8C7-375D-440F-B92C-17FF8AE02CEB}" destId="{789D7225-B10F-448E-B5E6-D153E654EEE3}" srcOrd="6" destOrd="0" parTransId="{6E58AD25-B3DA-4568-8F51-B3BA60AB70C5}" sibTransId="{F793D695-DF07-4089-A422-6103F4FC6E89}"/>
    <dgm:cxn modelId="{AB501AF6-0C6E-4B8A-BB8D-30456825B7A9}" srcId="{EF2DCA37-D25D-41E7-9148-06D1ADDD04D8}" destId="{3F05C8B3-200C-4150-B8DF-7C11D77E3324}" srcOrd="2" destOrd="0" parTransId="{4A2117F8-FECC-4333-949D-59884B071148}" sibTransId="{A72792A3-A2EB-403D-8AD6-EF377757A1CE}"/>
    <dgm:cxn modelId="{0D5866DD-B4CA-4768-8A1A-56E7D5F01435}" srcId="{1A81B6C0-CD98-4B1B-A244-610124FAFC05}" destId="{088D3F5B-2784-4BBC-99B0-0B2EB1E18403}" srcOrd="0" destOrd="0" parTransId="{83344E4E-185C-4D10-BE49-2F1A63A8CE90}" sibTransId="{E2C685AB-49E9-431F-9AC4-4FE839E05EEE}"/>
    <dgm:cxn modelId="{9ECBCC37-E96F-4171-9E22-22722F3FCDB9}" srcId="{EF2DCA37-D25D-41E7-9148-06D1ADDD04D8}" destId="{2E93D257-995F-463A-AEC3-4CFE0A53B45D}" srcOrd="9" destOrd="0" parTransId="{779B4953-69A3-49BE-BEA9-B09CC82F20E0}" sibTransId="{CCE85F15-ED75-418F-A0CC-E7EA42BFDCF3}"/>
    <dgm:cxn modelId="{BF42211D-8A67-472A-9A2D-5D7CFC17C2C5}" type="presOf" srcId="{FC984769-1230-4CA1-A309-81C26A6C942D}" destId="{B1CCFB5D-2BED-4EBA-B75B-FAC24AA62361}" srcOrd="0" destOrd="0" presId="urn:microsoft.com/office/officeart/2005/8/layout/lProcess2"/>
    <dgm:cxn modelId="{E145514E-A3FA-41B8-BD74-F7C1E697BA1D}" type="presOf" srcId="{1A81B6C0-CD98-4B1B-A244-610124FAFC05}" destId="{61E1FFA6-6C09-47A0-8475-A3BFE4049DB6}" srcOrd="0" destOrd="0" presId="urn:microsoft.com/office/officeart/2005/8/layout/lProcess2"/>
    <dgm:cxn modelId="{DBBD047B-5E90-4EAF-A96E-9EA731B15A74}" srcId="{3380C8C7-375D-440F-B92C-17FF8AE02CEB}" destId="{D9E3BDDC-6DD2-4F93-AC14-BDE5C2409897}" srcOrd="2" destOrd="0" parTransId="{A486C668-6EA1-43C7-BBC1-CBE286AE4262}" sibTransId="{E64D9911-D748-4C80-8A19-872E22453A44}"/>
    <dgm:cxn modelId="{E06DCC81-3F89-4C97-BD7F-7583C1152405}" type="presOf" srcId="{02E3721F-B800-4587-A3FA-48A05E4FE558}" destId="{45325036-C088-49F0-9476-60B160235B94}" srcOrd="0" destOrd="0" presId="urn:microsoft.com/office/officeart/2005/8/layout/lProcess2"/>
    <dgm:cxn modelId="{0E6E82D3-4613-4A3D-8CA3-2E5BE50931F1}" type="presOf" srcId="{EA6BF2CB-45F7-4AF3-9392-02AAE5CC7713}" destId="{88937F75-DF20-4132-BF53-FBBAED740831}" srcOrd="0" destOrd="0" presId="urn:microsoft.com/office/officeart/2005/8/layout/lProcess2"/>
    <dgm:cxn modelId="{D4439CE7-6F70-4A8D-90F6-F169000162AB}" srcId="{EF2DCA37-D25D-41E7-9148-06D1ADDD04D8}" destId="{D1D08B1A-9961-4B35-97CE-A505A5957953}" srcOrd="6" destOrd="0" parTransId="{49C92A35-EA93-49E4-992F-F15F5FFCD09A}" sibTransId="{247F068E-CD06-4015-8979-A662021DD4FB}"/>
    <dgm:cxn modelId="{B8E093FB-875D-44A6-9A4E-3F80D5E42DD2}" srcId="{3380C8C7-375D-440F-B92C-17FF8AE02CEB}" destId="{117720C8-B6BD-41DB-A6EB-89259F9B735A}" srcOrd="8" destOrd="0" parTransId="{EA81547B-0197-4721-AE20-ED4D2FA83BD4}" sibTransId="{52984E2D-2DB2-4700-B9AC-33089D4A105E}"/>
    <dgm:cxn modelId="{2D76497E-8189-4305-A404-B30105705AF1}" type="presOf" srcId="{713E9D01-4EFF-4AA2-A98E-7F0A90C3DE43}" destId="{77B84BEE-8A2A-47A0-BD3C-8B1312D21A26}" srcOrd="0" destOrd="0" presId="urn:microsoft.com/office/officeart/2005/8/layout/lProcess2"/>
    <dgm:cxn modelId="{EE407FF1-CBC7-414F-84DA-1487B391CD96}" srcId="{EF2DCA37-D25D-41E7-9148-06D1ADDD04D8}" destId="{363C1ED8-5C6B-49DC-A43C-0494E92815EF}" srcOrd="11" destOrd="0" parTransId="{E037EB1F-E7B1-40C9-BF13-396F957F587A}" sibTransId="{85EA04A3-7122-4058-8060-0B8EE1419101}"/>
    <dgm:cxn modelId="{D1AB8538-E10B-48FD-B5B2-71302EFAB036}" type="presOf" srcId="{BB20E41D-B855-4C84-B0E2-BEAA164E7D27}" destId="{16EC86AF-4664-4C47-933B-51F2C1752C18}" srcOrd="0" destOrd="0" presId="urn:microsoft.com/office/officeart/2005/8/layout/lProcess2"/>
    <dgm:cxn modelId="{7A718643-0A61-465A-92D4-4902ED8A7C56}" srcId="{EF2DCA37-D25D-41E7-9148-06D1ADDD04D8}" destId="{C0665C18-386C-43A4-8F4B-E3585342EAD8}" srcOrd="3" destOrd="0" parTransId="{34AD9C9B-3E88-4D1A-848C-538187B5947E}" sibTransId="{2029F9B0-A9CE-411B-9CBB-C7767B721E2E}"/>
    <dgm:cxn modelId="{6674F7F8-27FE-47BA-886D-C6CFDD05BF95}" srcId="{1A81B6C0-CD98-4B1B-A244-610124FAFC05}" destId="{3380C8C7-375D-440F-B92C-17FF8AE02CEB}" srcOrd="2" destOrd="0" parTransId="{A675201D-6D05-4B60-9FD7-EE7BB3EBFDC3}" sibTransId="{0AF93812-17D5-42F3-A2DF-5A0961AAF78D}"/>
    <dgm:cxn modelId="{B0AAD143-24DB-422D-9537-46E03BB10445}" type="presOf" srcId="{7811D901-E4BA-4549-8951-7541B06AF519}" destId="{511C0366-85D7-40F0-B448-BC3BC5482E9B}" srcOrd="0" destOrd="0" presId="urn:microsoft.com/office/officeart/2005/8/layout/lProcess2"/>
    <dgm:cxn modelId="{47614903-381E-4123-838D-AC0303BFB27B}" srcId="{088D3F5B-2784-4BBC-99B0-0B2EB1E18403}" destId="{0FE7081D-33B2-41A3-962B-66A56D427FEA}" srcOrd="0" destOrd="0" parTransId="{70DD6B8A-B898-4203-A988-6AD5624340F4}" sibTransId="{7AF5227D-BDAF-4942-A968-33369764B9B1}"/>
    <dgm:cxn modelId="{D800E3EC-0E76-4053-9C8D-82F90A8A3F71}" type="presOf" srcId="{1383E9D8-7CAC-493B-A70D-1139CD689981}" destId="{86EAECBE-1FB2-4731-8319-A5FF6EDBA956}" srcOrd="0" destOrd="0" presId="urn:microsoft.com/office/officeart/2005/8/layout/lProcess2"/>
    <dgm:cxn modelId="{A1BB8625-394B-4F4F-A866-5AD16A384645}" type="presOf" srcId="{3F05C8B3-200C-4150-B8DF-7C11D77E3324}" destId="{4C7E36FA-AFC6-4257-AB7A-897D036D1BE3}" srcOrd="0" destOrd="0" presId="urn:microsoft.com/office/officeart/2005/8/layout/lProcess2"/>
    <dgm:cxn modelId="{EFBCBDE6-665C-422B-A750-440D5B09FDE6}" type="presOf" srcId="{5E0C959B-8E13-43C1-8F91-10F9451D9ADC}" destId="{3BFEF496-B87C-4CBA-BCF6-E08A3540463F}" srcOrd="0" destOrd="0" presId="urn:microsoft.com/office/officeart/2005/8/layout/lProcess2"/>
    <dgm:cxn modelId="{23757104-2E2D-49BE-BBCA-BD39616B6121}" srcId="{EF2DCA37-D25D-41E7-9148-06D1ADDD04D8}" destId="{6457962E-7C5A-4AD6-A360-2966E4AD5B2F}" srcOrd="7" destOrd="0" parTransId="{87B194D4-C5C8-42D9-833E-9BCD5BBDCC82}" sibTransId="{0C5F832E-6BF3-466E-96AF-C011F0365ADF}"/>
    <dgm:cxn modelId="{360C57A4-BF65-4E3A-99F8-951FD9700B5A}" type="presOf" srcId="{16D3DDA6-62BF-4A32-B264-E51791A78A23}" destId="{FA584D4B-531A-4634-9DB4-7CD7EEE8588D}" srcOrd="0" destOrd="0" presId="urn:microsoft.com/office/officeart/2005/8/layout/lProcess2"/>
    <dgm:cxn modelId="{46514673-226D-41E9-B061-0F73418E14FF}" srcId="{3380C8C7-375D-440F-B92C-17FF8AE02CEB}" destId="{5D10BBE7-0552-48BC-866F-683EE94DE52C}" srcOrd="4" destOrd="0" parTransId="{C439D37D-B83A-441A-AF12-482975B5626D}" sibTransId="{8259B74B-F456-478E-A9F1-EFADFD667813}"/>
    <dgm:cxn modelId="{6A856253-829F-4A71-BAFC-C2371BB8E9CC}" type="presOf" srcId="{522A06B1-2D60-44A9-8025-1C468AA43442}" destId="{3034B195-EE94-480A-8F2D-D652B139E5C2}" srcOrd="0" destOrd="0" presId="urn:microsoft.com/office/officeart/2005/8/layout/lProcess2"/>
    <dgm:cxn modelId="{64163BE1-4344-4B1D-B5A8-32A2A0AA0B91}" type="presOf" srcId="{5D10BBE7-0552-48BC-866F-683EE94DE52C}" destId="{F934FD1B-4363-48AE-9F85-94AB8C0C8311}" srcOrd="0" destOrd="0" presId="urn:microsoft.com/office/officeart/2005/8/layout/lProcess2"/>
    <dgm:cxn modelId="{67BFBD69-F0D9-4533-81BE-2758B50A35B9}" srcId="{088D3F5B-2784-4BBC-99B0-0B2EB1E18403}" destId="{5D17EAD1-8B32-47AF-8672-CD79E29DF088}" srcOrd="6" destOrd="0" parTransId="{8FFC8FD1-C3BB-49DF-9EBF-72816DE14523}" sibTransId="{AC8E77E0-7F8D-4ABD-AE33-7E830784E4A5}"/>
    <dgm:cxn modelId="{E2D2B590-236B-4364-B41D-B2AACA0031B3}" type="presOf" srcId="{3380C8C7-375D-440F-B92C-17FF8AE02CEB}" destId="{007BA909-28C5-4EF0-83F5-1BDBE2499BC7}" srcOrd="1" destOrd="0" presId="urn:microsoft.com/office/officeart/2005/8/layout/lProcess2"/>
    <dgm:cxn modelId="{89B3825D-D6F4-4DE2-871C-6D8E1D840244}" type="presOf" srcId="{2E93D257-995F-463A-AEC3-4CFE0A53B45D}" destId="{117A9801-A95F-403B-89E3-6986CD915498}" srcOrd="0" destOrd="0" presId="urn:microsoft.com/office/officeart/2005/8/layout/lProcess2"/>
    <dgm:cxn modelId="{8965690A-3F72-46FB-B34A-4D43DD86C71C}" type="presOf" srcId="{A8947189-549F-4735-BD69-A96292483B3F}" destId="{95E2616E-E00F-4DD5-B0BB-382954966396}" srcOrd="0" destOrd="0" presId="urn:microsoft.com/office/officeart/2005/8/layout/lProcess2"/>
    <dgm:cxn modelId="{5DBD7994-755D-44CE-9B51-0989773B80E6}" type="presOf" srcId="{101FCE01-7B09-4CC1-93BF-56F71790278B}" destId="{822D0569-C915-4BBF-A1C2-7F21A7023AE0}" srcOrd="0" destOrd="0" presId="urn:microsoft.com/office/officeart/2005/8/layout/lProcess2"/>
    <dgm:cxn modelId="{8B593303-F670-4B58-B41A-6C9BE28D6E5B}" srcId="{3380C8C7-375D-440F-B92C-17FF8AE02CEB}" destId="{522A06B1-2D60-44A9-8025-1C468AA43442}" srcOrd="1" destOrd="0" parTransId="{8D774517-F54D-4208-BA26-A3406A7BF3B3}" sibTransId="{9E859BF6-0FE2-4D0A-95E1-10907690BAA2}"/>
    <dgm:cxn modelId="{24DB9A8C-25B8-4415-AD31-ADAF591BE452}" srcId="{088D3F5B-2784-4BBC-99B0-0B2EB1E18403}" destId="{BB20E41D-B855-4C84-B0E2-BEAA164E7D27}" srcOrd="3" destOrd="0" parTransId="{E02B3214-B206-4CDB-B289-E4D6F4D5B75E}" sibTransId="{5BE7CB8B-4783-4797-A99E-6D82F94D7E0C}"/>
    <dgm:cxn modelId="{8F1EE715-65A0-4602-ADCF-F8208FCBCC91}" type="presParOf" srcId="{61E1FFA6-6C09-47A0-8475-A3BFE4049DB6}" destId="{460D6D7B-4666-4EDF-98E3-16E2D2F11AD7}" srcOrd="0" destOrd="0" presId="urn:microsoft.com/office/officeart/2005/8/layout/lProcess2"/>
    <dgm:cxn modelId="{B59765B7-153E-408D-98E2-5EFF10683E11}" type="presParOf" srcId="{460D6D7B-4666-4EDF-98E3-16E2D2F11AD7}" destId="{C0727273-4BF4-4F4E-A82B-1249134631E5}" srcOrd="0" destOrd="0" presId="urn:microsoft.com/office/officeart/2005/8/layout/lProcess2"/>
    <dgm:cxn modelId="{D941BEB9-FE85-41A0-80DD-5F0277AD7848}" type="presParOf" srcId="{460D6D7B-4666-4EDF-98E3-16E2D2F11AD7}" destId="{47327292-F9AF-4065-BF00-598089E508C2}" srcOrd="1" destOrd="0" presId="urn:microsoft.com/office/officeart/2005/8/layout/lProcess2"/>
    <dgm:cxn modelId="{94884328-58D8-4E90-A4F4-DB3E857E9A9E}" type="presParOf" srcId="{460D6D7B-4666-4EDF-98E3-16E2D2F11AD7}" destId="{BC6723F5-2E78-4C30-9337-9F4EFBB4BDED}" srcOrd="2" destOrd="0" presId="urn:microsoft.com/office/officeart/2005/8/layout/lProcess2"/>
    <dgm:cxn modelId="{58458F9C-D886-4043-9192-4B3073FA4085}" type="presParOf" srcId="{BC6723F5-2E78-4C30-9337-9F4EFBB4BDED}" destId="{B982AF48-7F43-469F-AB5B-F4588B0C60F1}" srcOrd="0" destOrd="0" presId="urn:microsoft.com/office/officeart/2005/8/layout/lProcess2"/>
    <dgm:cxn modelId="{9731C507-B51B-4E8A-81FA-E061AB75D569}" type="presParOf" srcId="{B982AF48-7F43-469F-AB5B-F4588B0C60F1}" destId="{80EF3DE0-2603-43E1-9AC3-53DB5A257ED4}" srcOrd="0" destOrd="0" presId="urn:microsoft.com/office/officeart/2005/8/layout/lProcess2"/>
    <dgm:cxn modelId="{40D285A6-FF9F-4F05-9446-3B9AF7B535EA}" type="presParOf" srcId="{B982AF48-7F43-469F-AB5B-F4588B0C60F1}" destId="{A969931B-A759-4B8D-A2AF-E1FAFEC45E9C}" srcOrd="1" destOrd="0" presId="urn:microsoft.com/office/officeart/2005/8/layout/lProcess2"/>
    <dgm:cxn modelId="{860C151F-76C7-4B28-9863-95545844E517}" type="presParOf" srcId="{B982AF48-7F43-469F-AB5B-F4588B0C60F1}" destId="{30B2D2D3-54F6-4E21-913D-26CE9D38C264}" srcOrd="2" destOrd="0" presId="urn:microsoft.com/office/officeart/2005/8/layout/lProcess2"/>
    <dgm:cxn modelId="{32A42CAF-6A90-44FE-ABDE-128336A3C757}" type="presParOf" srcId="{B982AF48-7F43-469F-AB5B-F4588B0C60F1}" destId="{ABE1655A-80AC-4C4D-B8B0-3829FE215975}" srcOrd="3" destOrd="0" presId="urn:microsoft.com/office/officeart/2005/8/layout/lProcess2"/>
    <dgm:cxn modelId="{EE816CFC-015E-4400-A058-E95B0F31B8C4}" type="presParOf" srcId="{B982AF48-7F43-469F-AB5B-F4588B0C60F1}" destId="{C7BB9C7A-FF28-491E-A3A0-A94BFD9AA34E}" srcOrd="4" destOrd="0" presId="urn:microsoft.com/office/officeart/2005/8/layout/lProcess2"/>
    <dgm:cxn modelId="{60039A1B-5B02-4140-8B0F-628BB3A99016}" type="presParOf" srcId="{B982AF48-7F43-469F-AB5B-F4588B0C60F1}" destId="{0F6AA4E5-7237-4198-9E97-967AFBA6684E}" srcOrd="5" destOrd="0" presId="urn:microsoft.com/office/officeart/2005/8/layout/lProcess2"/>
    <dgm:cxn modelId="{1941B816-CB69-4E71-92CE-A4B5FA00FAF6}" type="presParOf" srcId="{B982AF48-7F43-469F-AB5B-F4588B0C60F1}" destId="{16EC86AF-4664-4C47-933B-51F2C1752C18}" srcOrd="6" destOrd="0" presId="urn:microsoft.com/office/officeart/2005/8/layout/lProcess2"/>
    <dgm:cxn modelId="{B5DA94A2-088A-459A-A2AE-72FAB747406A}" type="presParOf" srcId="{B982AF48-7F43-469F-AB5B-F4588B0C60F1}" destId="{C98664BA-BB6B-4BF3-ADE9-9C276F7EB0CD}" srcOrd="7" destOrd="0" presId="urn:microsoft.com/office/officeart/2005/8/layout/lProcess2"/>
    <dgm:cxn modelId="{79086ECA-2094-457E-8E4A-249995461735}" type="presParOf" srcId="{B982AF48-7F43-469F-AB5B-F4588B0C60F1}" destId="{B909AF73-4923-40F4-A089-610FA8F42D9B}" srcOrd="8" destOrd="0" presId="urn:microsoft.com/office/officeart/2005/8/layout/lProcess2"/>
    <dgm:cxn modelId="{FD3D60F0-FA7E-4E99-AA9A-460EA22002A0}" type="presParOf" srcId="{B982AF48-7F43-469F-AB5B-F4588B0C60F1}" destId="{7333BE7F-025C-4D3B-BAC3-5F2F860B57C8}" srcOrd="9" destOrd="0" presId="urn:microsoft.com/office/officeart/2005/8/layout/lProcess2"/>
    <dgm:cxn modelId="{BBE3DC81-014C-42FB-9C81-46D893AAC477}" type="presParOf" srcId="{B982AF48-7F43-469F-AB5B-F4588B0C60F1}" destId="{A3FAF88E-FB8A-4F8A-AFCD-A5A4041DED7E}" srcOrd="10" destOrd="0" presId="urn:microsoft.com/office/officeart/2005/8/layout/lProcess2"/>
    <dgm:cxn modelId="{D2BC5D62-E74E-4A86-8B31-7CC336A22E18}" type="presParOf" srcId="{B982AF48-7F43-469F-AB5B-F4588B0C60F1}" destId="{A55D607E-0C66-42A5-8F04-52563A984288}" srcOrd="11" destOrd="0" presId="urn:microsoft.com/office/officeart/2005/8/layout/lProcess2"/>
    <dgm:cxn modelId="{EA5ADE83-6167-4498-829A-D0495F525B01}" type="presParOf" srcId="{B982AF48-7F43-469F-AB5B-F4588B0C60F1}" destId="{08DC3DA2-E5B1-448A-BAF0-CF0DE24E348F}" srcOrd="12" destOrd="0" presId="urn:microsoft.com/office/officeart/2005/8/layout/lProcess2"/>
    <dgm:cxn modelId="{BC02015D-AFC8-453E-AB79-3F6AFB553D73}" type="presParOf" srcId="{B982AF48-7F43-469F-AB5B-F4588B0C60F1}" destId="{C531192A-5230-4FA0-8BE0-1E1F9CC9D361}" srcOrd="13" destOrd="0" presId="urn:microsoft.com/office/officeart/2005/8/layout/lProcess2"/>
    <dgm:cxn modelId="{4F816B9C-7178-45FC-B22F-4D37C94295CA}" type="presParOf" srcId="{B982AF48-7F43-469F-AB5B-F4588B0C60F1}" destId="{45325036-C088-49F0-9476-60B160235B94}" srcOrd="14" destOrd="0" presId="urn:microsoft.com/office/officeart/2005/8/layout/lProcess2"/>
    <dgm:cxn modelId="{DE578320-0601-439B-BE46-FDEF25FF3B9F}" type="presParOf" srcId="{B982AF48-7F43-469F-AB5B-F4588B0C60F1}" destId="{B8001367-0C9E-4183-AB4E-A1459204B269}" srcOrd="15" destOrd="0" presId="urn:microsoft.com/office/officeart/2005/8/layout/lProcess2"/>
    <dgm:cxn modelId="{1D58B6BE-4B2F-4FAE-B008-DDC84B18931D}" type="presParOf" srcId="{B982AF48-7F43-469F-AB5B-F4588B0C60F1}" destId="{77B84BEE-8A2A-47A0-BD3C-8B1312D21A26}" srcOrd="16" destOrd="0" presId="urn:microsoft.com/office/officeart/2005/8/layout/lProcess2"/>
    <dgm:cxn modelId="{CABDA821-5526-4094-80A1-4E9F6718B6D3}" type="presParOf" srcId="{B982AF48-7F43-469F-AB5B-F4588B0C60F1}" destId="{50BA7386-20B7-410D-890C-4076545F4532}" srcOrd="17" destOrd="0" presId="urn:microsoft.com/office/officeart/2005/8/layout/lProcess2"/>
    <dgm:cxn modelId="{37404AAA-BB19-4755-8198-C87A05F8E40F}" type="presParOf" srcId="{B982AF48-7F43-469F-AB5B-F4588B0C60F1}" destId="{FA584D4B-531A-4634-9DB4-7CD7EEE8588D}" srcOrd="18" destOrd="0" presId="urn:microsoft.com/office/officeart/2005/8/layout/lProcess2"/>
    <dgm:cxn modelId="{74B0F761-2E04-47FB-A720-8053367C730B}" type="presParOf" srcId="{B982AF48-7F43-469F-AB5B-F4588B0C60F1}" destId="{C6A70F3D-B9D8-40D4-979D-F793D832BE8C}" srcOrd="19" destOrd="0" presId="urn:microsoft.com/office/officeart/2005/8/layout/lProcess2"/>
    <dgm:cxn modelId="{08A8B98F-CB1B-4C0D-93F8-265307ADAEA3}" type="presParOf" srcId="{B982AF48-7F43-469F-AB5B-F4588B0C60F1}" destId="{B1CCFB5D-2BED-4EBA-B75B-FAC24AA62361}" srcOrd="20" destOrd="0" presId="urn:microsoft.com/office/officeart/2005/8/layout/lProcess2"/>
    <dgm:cxn modelId="{448BC1B7-86C6-483B-8B88-89EDD20583CB}" type="presParOf" srcId="{61E1FFA6-6C09-47A0-8475-A3BFE4049DB6}" destId="{CE2B5FC9-A67E-4E1D-A42A-DE91294FFF40}" srcOrd="1" destOrd="0" presId="urn:microsoft.com/office/officeart/2005/8/layout/lProcess2"/>
    <dgm:cxn modelId="{C91E2BD2-0936-49F4-B7F7-E3FB3DF57CAD}" type="presParOf" srcId="{61E1FFA6-6C09-47A0-8475-A3BFE4049DB6}" destId="{8797756A-EEA2-460A-86FE-1C84D37F1332}" srcOrd="2" destOrd="0" presId="urn:microsoft.com/office/officeart/2005/8/layout/lProcess2"/>
    <dgm:cxn modelId="{8DC7D137-448D-4393-9325-AA7C65826466}" type="presParOf" srcId="{8797756A-EEA2-460A-86FE-1C84D37F1332}" destId="{185ED199-F5B8-4E70-831E-EA6E51B590D5}" srcOrd="0" destOrd="0" presId="urn:microsoft.com/office/officeart/2005/8/layout/lProcess2"/>
    <dgm:cxn modelId="{FB76E180-C469-4C51-8BA6-0C15ACD549F8}" type="presParOf" srcId="{8797756A-EEA2-460A-86FE-1C84D37F1332}" destId="{322D0BB1-63B3-4008-A180-1F2F106C3337}" srcOrd="1" destOrd="0" presId="urn:microsoft.com/office/officeart/2005/8/layout/lProcess2"/>
    <dgm:cxn modelId="{DE71E15C-54D1-4CC4-B5D8-BE504F07080F}" type="presParOf" srcId="{8797756A-EEA2-460A-86FE-1C84D37F1332}" destId="{64CD9EC2-F649-4281-996E-9B5378073647}" srcOrd="2" destOrd="0" presId="urn:microsoft.com/office/officeart/2005/8/layout/lProcess2"/>
    <dgm:cxn modelId="{E342CC1E-0CD8-4524-BBDF-1408340E3A72}" type="presParOf" srcId="{64CD9EC2-F649-4281-996E-9B5378073647}" destId="{1CE0AAAA-9878-430C-BA7E-3C05D168CFAD}" srcOrd="0" destOrd="0" presId="urn:microsoft.com/office/officeart/2005/8/layout/lProcess2"/>
    <dgm:cxn modelId="{3B78911C-B0F0-40B1-9BEA-38E57A5A1C11}" type="presParOf" srcId="{1CE0AAAA-9878-430C-BA7E-3C05D168CFAD}" destId="{3FA7D1BF-32A9-43F0-8788-0C9135A378DB}" srcOrd="0" destOrd="0" presId="urn:microsoft.com/office/officeart/2005/8/layout/lProcess2"/>
    <dgm:cxn modelId="{A760E2CA-AF28-4A82-9E2C-F29AF445B3F2}" type="presParOf" srcId="{1CE0AAAA-9878-430C-BA7E-3C05D168CFAD}" destId="{4D21DD95-AE0A-4F12-982E-F733BEBDD496}" srcOrd="1" destOrd="0" presId="urn:microsoft.com/office/officeart/2005/8/layout/lProcess2"/>
    <dgm:cxn modelId="{E9767CD5-08FE-4E7E-97BD-FC604D424FBA}" type="presParOf" srcId="{1CE0AAAA-9878-430C-BA7E-3C05D168CFAD}" destId="{511C0366-85D7-40F0-B448-BC3BC5482E9B}" srcOrd="2" destOrd="0" presId="urn:microsoft.com/office/officeart/2005/8/layout/lProcess2"/>
    <dgm:cxn modelId="{68D40359-E2E3-4EE3-9B50-4498CE5714CD}" type="presParOf" srcId="{1CE0AAAA-9878-430C-BA7E-3C05D168CFAD}" destId="{C772AA54-0974-4EA1-A7A7-C051A853F0C9}" srcOrd="3" destOrd="0" presId="urn:microsoft.com/office/officeart/2005/8/layout/lProcess2"/>
    <dgm:cxn modelId="{1648DC06-E749-4720-AE07-F2DEC3F33231}" type="presParOf" srcId="{1CE0AAAA-9878-430C-BA7E-3C05D168CFAD}" destId="{4C7E36FA-AFC6-4257-AB7A-897D036D1BE3}" srcOrd="4" destOrd="0" presId="urn:microsoft.com/office/officeart/2005/8/layout/lProcess2"/>
    <dgm:cxn modelId="{AA1FEDB6-0F7E-4D96-BE41-8AEA0EC69D94}" type="presParOf" srcId="{1CE0AAAA-9878-430C-BA7E-3C05D168CFAD}" destId="{89D01E3F-6633-4C33-8FCE-E79E62DBA15F}" srcOrd="5" destOrd="0" presId="urn:microsoft.com/office/officeart/2005/8/layout/lProcess2"/>
    <dgm:cxn modelId="{D8B897E5-983A-491E-A3B9-F7D8D90E9FB1}" type="presParOf" srcId="{1CE0AAAA-9878-430C-BA7E-3C05D168CFAD}" destId="{05841BFB-FF38-422B-A28E-D4B3C8338F73}" srcOrd="6" destOrd="0" presId="urn:microsoft.com/office/officeart/2005/8/layout/lProcess2"/>
    <dgm:cxn modelId="{BDB4CB7E-295E-4565-AE77-355EB1E262DC}" type="presParOf" srcId="{1CE0AAAA-9878-430C-BA7E-3C05D168CFAD}" destId="{3AF4C0BB-15D5-4A41-A227-F1709EE6F361}" srcOrd="7" destOrd="0" presId="urn:microsoft.com/office/officeart/2005/8/layout/lProcess2"/>
    <dgm:cxn modelId="{12448FAD-D71A-42A7-B46F-F7218BEAF04B}" type="presParOf" srcId="{1CE0AAAA-9878-430C-BA7E-3C05D168CFAD}" destId="{822D0569-C915-4BBF-A1C2-7F21A7023AE0}" srcOrd="8" destOrd="0" presId="urn:microsoft.com/office/officeart/2005/8/layout/lProcess2"/>
    <dgm:cxn modelId="{FEFB096B-7FF8-4FD5-91E6-CC642AB2C035}" type="presParOf" srcId="{1CE0AAAA-9878-430C-BA7E-3C05D168CFAD}" destId="{61A67A6E-0028-4505-A85D-C21D704366EF}" srcOrd="9" destOrd="0" presId="urn:microsoft.com/office/officeart/2005/8/layout/lProcess2"/>
    <dgm:cxn modelId="{2C121277-B9D9-4BB3-9614-EBFAFBB28CEF}" type="presParOf" srcId="{1CE0AAAA-9878-430C-BA7E-3C05D168CFAD}" destId="{43B528AE-C33C-456A-8557-C9702CC10658}" srcOrd="10" destOrd="0" presId="urn:microsoft.com/office/officeart/2005/8/layout/lProcess2"/>
    <dgm:cxn modelId="{C38E6A1E-8995-4FC2-ADD3-B9E031C518AD}" type="presParOf" srcId="{1CE0AAAA-9878-430C-BA7E-3C05D168CFAD}" destId="{53B475AA-8EA7-4C5A-B110-2DFFBC553332}" srcOrd="11" destOrd="0" presId="urn:microsoft.com/office/officeart/2005/8/layout/lProcess2"/>
    <dgm:cxn modelId="{A9D472B2-49B6-4440-8A43-76D6762C0E10}" type="presParOf" srcId="{1CE0AAAA-9878-430C-BA7E-3C05D168CFAD}" destId="{F6AF7612-E17A-40DD-9423-B76D53001406}" srcOrd="12" destOrd="0" presId="urn:microsoft.com/office/officeart/2005/8/layout/lProcess2"/>
    <dgm:cxn modelId="{5C22AABE-FB1F-4BCB-81E7-DCC111DAA038}" type="presParOf" srcId="{1CE0AAAA-9878-430C-BA7E-3C05D168CFAD}" destId="{8EBE7709-B834-43E5-91AC-0609DAF5FED2}" srcOrd="13" destOrd="0" presId="urn:microsoft.com/office/officeart/2005/8/layout/lProcess2"/>
    <dgm:cxn modelId="{ABA5F43E-BEB7-40A6-980D-834A6FBC966C}" type="presParOf" srcId="{1CE0AAAA-9878-430C-BA7E-3C05D168CFAD}" destId="{DBF09BFF-5313-4778-9FCE-2D5E2D24AF49}" srcOrd="14" destOrd="0" presId="urn:microsoft.com/office/officeart/2005/8/layout/lProcess2"/>
    <dgm:cxn modelId="{C1F3588B-4DAB-42F8-8B77-2D90EB433DEE}" type="presParOf" srcId="{1CE0AAAA-9878-430C-BA7E-3C05D168CFAD}" destId="{7167A8CC-D66A-4D0D-829A-B54BD0A2B33D}" srcOrd="15" destOrd="0" presId="urn:microsoft.com/office/officeart/2005/8/layout/lProcess2"/>
    <dgm:cxn modelId="{76C70629-7632-47D5-BB20-A5BED5DE45F6}" type="presParOf" srcId="{1CE0AAAA-9878-430C-BA7E-3C05D168CFAD}" destId="{86EAECBE-1FB2-4731-8319-A5FF6EDBA956}" srcOrd="16" destOrd="0" presId="urn:microsoft.com/office/officeart/2005/8/layout/lProcess2"/>
    <dgm:cxn modelId="{7EB12D74-DB22-46FA-BB28-5960A697513E}" type="presParOf" srcId="{1CE0AAAA-9878-430C-BA7E-3C05D168CFAD}" destId="{A6852C4C-5864-48A3-A682-B8D92F579714}" srcOrd="17" destOrd="0" presId="urn:microsoft.com/office/officeart/2005/8/layout/lProcess2"/>
    <dgm:cxn modelId="{FE5A904C-EC09-4E4D-B2FB-775B271D7ACB}" type="presParOf" srcId="{1CE0AAAA-9878-430C-BA7E-3C05D168CFAD}" destId="{117A9801-A95F-403B-89E3-6986CD915498}" srcOrd="18" destOrd="0" presId="urn:microsoft.com/office/officeart/2005/8/layout/lProcess2"/>
    <dgm:cxn modelId="{CBD4DC55-6A93-4873-9446-9522455AEF4A}" type="presParOf" srcId="{1CE0AAAA-9878-430C-BA7E-3C05D168CFAD}" destId="{43120413-D962-4D85-96E8-D296916C5793}" srcOrd="19" destOrd="0" presId="urn:microsoft.com/office/officeart/2005/8/layout/lProcess2"/>
    <dgm:cxn modelId="{E6DE3581-745C-407F-BDBD-1E2EA80E3F1D}" type="presParOf" srcId="{1CE0AAAA-9878-430C-BA7E-3C05D168CFAD}" destId="{CD1D1711-42B7-49C7-B84D-A3F030A89545}" srcOrd="20" destOrd="0" presId="urn:microsoft.com/office/officeart/2005/8/layout/lProcess2"/>
    <dgm:cxn modelId="{3B2FECFC-9668-4BEF-9929-4232B884DFC8}" type="presParOf" srcId="{1CE0AAAA-9878-430C-BA7E-3C05D168CFAD}" destId="{4DFAC650-9168-423E-9FA0-C694BD06BF07}" srcOrd="21" destOrd="0" presId="urn:microsoft.com/office/officeart/2005/8/layout/lProcess2"/>
    <dgm:cxn modelId="{A8F119C1-9EC5-42EF-8A3E-F567F33D9115}" type="presParOf" srcId="{1CE0AAAA-9878-430C-BA7E-3C05D168CFAD}" destId="{7A42E140-8665-456B-B9FC-AE8696A3BE00}" srcOrd="22" destOrd="0" presId="urn:microsoft.com/office/officeart/2005/8/layout/lProcess2"/>
    <dgm:cxn modelId="{1FB35970-7935-4AE0-AEB6-796BE699E1D5}" type="presParOf" srcId="{61E1FFA6-6C09-47A0-8475-A3BFE4049DB6}" destId="{00AE35AA-2780-4205-8409-F38F67560FE8}" srcOrd="3" destOrd="0" presId="urn:microsoft.com/office/officeart/2005/8/layout/lProcess2"/>
    <dgm:cxn modelId="{E258B3BF-15D1-4D73-BD81-10D18D5F02F4}" type="presParOf" srcId="{61E1FFA6-6C09-47A0-8475-A3BFE4049DB6}" destId="{3349D181-8411-4B87-9C46-BE13275720F4}" srcOrd="4" destOrd="0" presId="urn:microsoft.com/office/officeart/2005/8/layout/lProcess2"/>
    <dgm:cxn modelId="{96ABAC29-2A7D-41A9-972F-932A2EEE50C4}" type="presParOf" srcId="{3349D181-8411-4B87-9C46-BE13275720F4}" destId="{31C4686C-48BF-427C-9EEB-5618112A4F68}" srcOrd="0" destOrd="0" presId="urn:microsoft.com/office/officeart/2005/8/layout/lProcess2"/>
    <dgm:cxn modelId="{0E494913-6C0D-42A9-9C51-44E4926C3304}" type="presParOf" srcId="{3349D181-8411-4B87-9C46-BE13275720F4}" destId="{007BA909-28C5-4EF0-83F5-1BDBE2499BC7}" srcOrd="1" destOrd="0" presId="urn:microsoft.com/office/officeart/2005/8/layout/lProcess2"/>
    <dgm:cxn modelId="{427B39F1-784D-4900-9C08-F32D11816DE1}" type="presParOf" srcId="{3349D181-8411-4B87-9C46-BE13275720F4}" destId="{E3733E1F-F4EB-4FFA-ABCE-0120A47511AF}" srcOrd="2" destOrd="0" presId="urn:microsoft.com/office/officeart/2005/8/layout/lProcess2"/>
    <dgm:cxn modelId="{5D109721-5E67-49EC-8223-6E2298B2CB2A}" type="presParOf" srcId="{E3733E1F-F4EB-4FFA-ABCE-0120A47511AF}" destId="{566BFA83-64A7-464C-A4AB-851F31146A00}" srcOrd="0" destOrd="0" presId="urn:microsoft.com/office/officeart/2005/8/layout/lProcess2"/>
    <dgm:cxn modelId="{16C87870-74E9-419D-983D-BF3232A85FE5}" type="presParOf" srcId="{566BFA83-64A7-464C-A4AB-851F31146A00}" destId="{3BFEF496-B87C-4CBA-BCF6-E08A3540463F}" srcOrd="0" destOrd="0" presId="urn:microsoft.com/office/officeart/2005/8/layout/lProcess2"/>
    <dgm:cxn modelId="{2144480F-B9EB-42D1-A86A-78A1A1240A93}" type="presParOf" srcId="{566BFA83-64A7-464C-A4AB-851F31146A00}" destId="{A017EF0A-AECF-4296-937B-E9EF46E49102}" srcOrd="1" destOrd="0" presId="urn:microsoft.com/office/officeart/2005/8/layout/lProcess2"/>
    <dgm:cxn modelId="{F2CDFF64-19CA-4D57-8F69-6494A4C7AC4E}" type="presParOf" srcId="{566BFA83-64A7-464C-A4AB-851F31146A00}" destId="{3034B195-EE94-480A-8F2D-D652B139E5C2}" srcOrd="2" destOrd="0" presId="urn:microsoft.com/office/officeart/2005/8/layout/lProcess2"/>
    <dgm:cxn modelId="{FF6DF99A-03E5-466A-9596-3B4F79626BC7}" type="presParOf" srcId="{566BFA83-64A7-464C-A4AB-851F31146A00}" destId="{D951FD94-34BF-4060-9750-8AA2E0403512}" srcOrd="3" destOrd="0" presId="urn:microsoft.com/office/officeart/2005/8/layout/lProcess2"/>
    <dgm:cxn modelId="{085B241B-21DB-4A99-8982-DF3E4B6B3A07}" type="presParOf" srcId="{566BFA83-64A7-464C-A4AB-851F31146A00}" destId="{9786F6A1-8A6D-418D-A96E-296511E9ABA2}" srcOrd="4" destOrd="0" presId="urn:microsoft.com/office/officeart/2005/8/layout/lProcess2"/>
    <dgm:cxn modelId="{A30705BB-30D5-4B7D-B540-DB0C6E140F28}" type="presParOf" srcId="{566BFA83-64A7-464C-A4AB-851F31146A00}" destId="{87B36E62-6E99-478A-8BAD-483916B92D1D}" srcOrd="5" destOrd="0" presId="urn:microsoft.com/office/officeart/2005/8/layout/lProcess2"/>
    <dgm:cxn modelId="{B8990E71-223A-4C3C-BD07-229A8F0E40FF}" type="presParOf" srcId="{566BFA83-64A7-464C-A4AB-851F31146A00}" destId="{FFEBDA34-8F9F-4317-B2EF-4D3591427F15}" srcOrd="6" destOrd="0" presId="urn:microsoft.com/office/officeart/2005/8/layout/lProcess2"/>
    <dgm:cxn modelId="{9AE88748-8FC1-48F3-94A2-B6438D36043E}" type="presParOf" srcId="{566BFA83-64A7-464C-A4AB-851F31146A00}" destId="{2D4670FD-2631-44BB-8A27-C9DB6AC95B14}" srcOrd="7" destOrd="0" presId="urn:microsoft.com/office/officeart/2005/8/layout/lProcess2"/>
    <dgm:cxn modelId="{BFB0AAE6-9DA6-4A97-98F2-2B4DDF896E9A}" type="presParOf" srcId="{566BFA83-64A7-464C-A4AB-851F31146A00}" destId="{F934FD1B-4363-48AE-9F85-94AB8C0C8311}" srcOrd="8" destOrd="0" presId="urn:microsoft.com/office/officeart/2005/8/layout/lProcess2"/>
    <dgm:cxn modelId="{FC824A1E-104A-4E5C-B82F-F3CCA7C50981}" type="presParOf" srcId="{566BFA83-64A7-464C-A4AB-851F31146A00}" destId="{5187056E-97FC-4FFB-92EC-348029E0F16C}" srcOrd="9" destOrd="0" presId="urn:microsoft.com/office/officeart/2005/8/layout/lProcess2"/>
    <dgm:cxn modelId="{CC0B2A36-B40E-4D22-A018-C5868989F8B5}" type="presParOf" srcId="{566BFA83-64A7-464C-A4AB-851F31146A00}" destId="{7F618EA8-4740-4A65-AC92-EDBA3AF28D24}" srcOrd="10" destOrd="0" presId="urn:microsoft.com/office/officeart/2005/8/layout/lProcess2"/>
    <dgm:cxn modelId="{46248C57-1908-414C-AA97-66B35C4EFE5E}" type="presParOf" srcId="{566BFA83-64A7-464C-A4AB-851F31146A00}" destId="{7F6B2DCE-D9F1-4957-9D28-FAE5836D1AA2}" srcOrd="11" destOrd="0" presId="urn:microsoft.com/office/officeart/2005/8/layout/lProcess2"/>
    <dgm:cxn modelId="{1C2055C2-BD8F-4124-B4C8-20332E3A0B2B}" type="presParOf" srcId="{566BFA83-64A7-464C-A4AB-851F31146A00}" destId="{48D3AE7E-1158-4AF8-B8A3-84932CF26E43}" srcOrd="12" destOrd="0" presId="urn:microsoft.com/office/officeart/2005/8/layout/lProcess2"/>
    <dgm:cxn modelId="{40776156-74FC-4FA4-B900-68C6B31E84A0}" type="presParOf" srcId="{566BFA83-64A7-464C-A4AB-851F31146A00}" destId="{C589EF1F-2C58-447C-935D-DA3EC48202B2}" srcOrd="13" destOrd="0" presId="urn:microsoft.com/office/officeart/2005/8/layout/lProcess2"/>
    <dgm:cxn modelId="{BD1DC55F-CE06-4E00-8A37-737DB14FE50C}" type="presParOf" srcId="{566BFA83-64A7-464C-A4AB-851F31146A00}" destId="{95E2616E-E00F-4DD5-B0BB-382954966396}" srcOrd="14" destOrd="0" presId="urn:microsoft.com/office/officeart/2005/8/layout/lProcess2"/>
    <dgm:cxn modelId="{3C30D119-F22F-4574-BCA5-F84CA15BFAFB}" type="presParOf" srcId="{566BFA83-64A7-464C-A4AB-851F31146A00}" destId="{4EC932F5-BBC6-4525-B912-E4BA9FDEC3DA}" srcOrd="15" destOrd="0" presId="urn:microsoft.com/office/officeart/2005/8/layout/lProcess2"/>
    <dgm:cxn modelId="{3492EF7F-CCF6-4A9B-AD53-AB2394BF7050}" type="presParOf" srcId="{566BFA83-64A7-464C-A4AB-851F31146A00}" destId="{CC0DF26B-43E4-4321-B674-38D185F2B5C1}" srcOrd="16" destOrd="0" presId="urn:microsoft.com/office/officeart/2005/8/layout/lProcess2"/>
    <dgm:cxn modelId="{D9852CFC-E47A-46F8-91E9-116450FF24D2}" type="presParOf" srcId="{566BFA83-64A7-464C-A4AB-851F31146A00}" destId="{21E86637-F724-4512-8009-9C480145A982}" srcOrd="17" destOrd="0" presId="urn:microsoft.com/office/officeart/2005/8/layout/lProcess2"/>
    <dgm:cxn modelId="{EFC47045-31BE-474A-BDA6-BBFDB1E0F676}" type="presParOf" srcId="{566BFA83-64A7-464C-A4AB-851F31146A00}" destId="{88937F75-DF20-4132-BF53-FBBAED740831}" srcOrd="1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1877D8-3DF0-4F54-9616-672AA3CC7AD8}" type="doc">
      <dgm:prSet loTypeId="urn:microsoft.com/office/officeart/2005/8/layout/vList6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6ED25D2-7052-46D8-81AE-99D6504FD57B}">
      <dgm:prSet phldrT="[Текст]"/>
      <dgm:spPr/>
      <dgm:t>
        <a:bodyPr/>
        <a:lstStyle/>
        <a:p>
          <a:r>
            <a:rPr lang="ru-RU" dirty="0" smtClean="0"/>
            <a:t>В традиционной форме</a:t>
          </a:r>
          <a:endParaRPr lang="ru-RU" dirty="0"/>
        </a:p>
      </dgm:t>
    </dgm:pt>
    <dgm:pt modelId="{E79558F9-CFFF-44D3-986B-F422AB430CAC}" type="parTrans" cxnId="{6DE2BE02-D396-43B1-ABDC-A308C5AE49D9}">
      <dgm:prSet/>
      <dgm:spPr/>
      <dgm:t>
        <a:bodyPr/>
        <a:lstStyle/>
        <a:p>
          <a:endParaRPr lang="ru-RU"/>
        </a:p>
      </dgm:t>
    </dgm:pt>
    <dgm:pt modelId="{7F56CF96-D627-4E49-B7CF-AB1F608D8A3A}" type="sibTrans" cxnId="{6DE2BE02-D396-43B1-ABDC-A308C5AE49D9}">
      <dgm:prSet/>
      <dgm:spPr/>
      <dgm:t>
        <a:bodyPr/>
        <a:lstStyle/>
        <a:p>
          <a:endParaRPr lang="ru-RU"/>
        </a:p>
      </dgm:t>
    </dgm:pt>
    <dgm:pt modelId="{90F9832E-C8B7-4539-A598-1E0E329011B2}">
      <dgm:prSet phldrT="[Текст]"/>
      <dgm:spPr/>
      <dgm:t>
        <a:bodyPr/>
        <a:lstStyle/>
        <a:p>
          <a:r>
            <a:rPr lang="ru-RU" dirty="0" smtClean="0"/>
            <a:t>Скачивание архивов с материалами по предмету в ЛК ФИС ОКО</a:t>
          </a:r>
          <a:endParaRPr lang="ru-RU" dirty="0"/>
        </a:p>
      </dgm:t>
    </dgm:pt>
    <dgm:pt modelId="{393B2245-B398-4DE3-867C-510EF6363962}" type="parTrans" cxnId="{9CE95516-5317-4F8C-ADB3-40EA9FB17218}">
      <dgm:prSet/>
      <dgm:spPr/>
      <dgm:t>
        <a:bodyPr/>
        <a:lstStyle/>
        <a:p>
          <a:endParaRPr lang="ru-RU"/>
        </a:p>
      </dgm:t>
    </dgm:pt>
    <dgm:pt modelId="{44F84017-71CD-496C-AE4A-B7BC78E7C731}" type="sibTrans" cxnId="{9CE95516-5317-4F8C-ADB3-40EA9FB17218}">
      <dgm:prSet/>
      <dgm:spPr/>
      <dgm:t>
        <a:bodyPr/>
        <a:lstStyle/>
        <a:p>
          <a:endParaRPr lang="ru-RU"/>
        </a:p>
      </dgm:t>
    </dgm:pt>
    <dgm:pt modelId="{8827C240-7929-427B-A541-9CFAFDCCD024}">
      <dgm:prSet phldrT="[Текст]"/>
      <dgm:spPr/>
      <dgm:t>
        <a:bodyPr/>
        <a:lstStyle/>
        <a:p>
          <a:r>
            <a:rPr lang="ru-RU" dirty="0" smtClean="0"/>
            <a:t>Печать 2-х вариантов ВПР в равном количестве в формате .</a:t>
          </a:r>
          <a:r>
            <a:rPr lang="en-US" dirty="0" smtClean="0"/>
            <a:t>pdf</a:t>
          </a:r>
          <a:r>
            <a:rPr lang="ru-RU" dirty="0" smtClean="0"/>
            <a:t> по кол-ву участников</a:t>
          </a:r>
          <a:endParaRPr lang="ru-RU" dirty="0"/>
        </a:p>
      </dgm:t>
    </dgm:pt>
    <dgm:pt modelId="{969A0979-5EF4-4C1F-BA38-B1B3C7D77D92}" type="parTrans" cxnId="{5DE41B34-AC66-4AA4-992A-6F287770ACCB}">
      <dgm:prSet/>
      <dgm:spPr/>
      <dgm:t>
        <a:bodyPr/>
        <a:lstStyle/>
        <a:p>
          <a:endParaRPr lang="ru-RU"/>
        </a:p>
      </dgm:t>
    </dgm:pt>
    <dgm:pt modelId="{30B3DA05-D938-4524-A4BF-B042F54D26DC}" type="sibTrans" cxnId="{5DE41B34-AC66-4AA4-992A-6F287770ACCB}">
      <dgm:prSet/>
      <dgm:spPr/>
      <dgm:t>
        <a:bodyPr/>
        <a:lstStyle/>
        <a:p>
          <a:endParaRPr lang="ru-RU"/>
        </a:p>
      </dgm:t>
    </dgm:pt>
    <dgm:pt modelId="{A7F6F48A-051D-41AB-B934-F30DF59DA413}">
      <dgm:prSet phldrT="[Текст]"/>
      <dgm:spPr/>
      <dgm:t>
        <a:bodyPr/>
        <a:lstStyle/>
        <a:p>
          <a:r>
            <a:rPr lang="ru-RU" dirty="0" smtClean="0"/>
            <a:t>В компьютерной форме</a:t>
          </a:r>
          <a:endParaRPr lang="ru-RU" dirty="0"/>
        </a:p>
      </dgm:t>
    </dgm:pt>
    <dgm:pt modelId="{651ACE10-0F35-4350-9A8D-14D7FF932D53}" type="parTrans" cxnId="{FB6EF19A-BFAD-486A-9086-5C4D8641CC34}">
      <dgm:prSet/>
      <dgm:spPr/>
      <dgm:t>
        <a:bodyPr/>
        <a:lstStyle/>
        <a:p>
          <a:endParaRPr lang="ru-RU"/>
        </a:p>
      </dgm:t>
    </dgm:pt>
    <dgm:pt modelId="{29214052-ECCC-492E-9C99-7D9C886AF645}" type="sibTrans" cxnId="{FB6EF19A-BFAD-486A-9086-5C4D8641CC34}">
      <dgm:prSet/>
      <dgm:spPr/>
      <dgm:t>
        <a:bodyPr/>
        <a:lstStyle/>
        <a:p>
          <a:endParaRPr lang="ru-RU"/>
        </a:p>
      </dgm:t>
    </dgm:pt>
    <dgm:pt modelId="{DB33A446-D9A5-4A69-B7FB-43A51CFC6131}">
      <dgm:prSet phldrT="[Текст]" custT="1"/>
      <dgm:spPr/>
      <dgm:t>
        <a:bodyPr/>
        <a:lstStyle/>
        <a:p>
          <a:r>
            <a:rPr lang="ru-RU" sz="1400" dirty="0" smtClean="0"/>
            <a:t>Получение реквизитов доступа а работе по количеству участников</a:t>
          </a:r>
          <a:endParaRPr lang="ru-RU" sz="1400" dirty="0"/>
        </a:p>
      </dgm:t>
    </dgm:pt>
    <dgm:pt modelId="{FF7D75C9-861F-4624-95A4-25A81B14E8C6}" type="parTrans" cxnId="{423D428C-6199-4F1B-824A-7CD375014F68}">
      <dgm:prSet/>
      <dgm:spPr/>
      <dgm:t>
        <a:bodyPr/>
        <a:lstStyle/>
        <a:p>
          <a:endParaRPr lang="ru-RU"/>
        </a:p>
      </dgm:t>
    </dgm:pt>
    <dgm:pt modelId="{DD664A9F-B566-44F1-BE22-AFF172F07FE3}" type="sibTrans" cxnId="{423D428C-6199-4F1B-824A-7CD375014F68}">
      <dgm:prSet/>
      <dgm:spPr/>
      <dgm:t>
        <a:bodyPr/>
        <a:lstStyle/>
        <a:p>
          <a:endParaRPr lang="ru-RU"/>
        </a:p>
      </dgm:t>
    </dgm:pt>
    <dgm:pt modelId="{6468CAB8-42B7-487F-889C-F1ADD0ED30CF}">
      <dgm:prSet phldrT="[Текст]" custT="1"/>
      <dgm:spPr/>
      <dgm:t>
        <a:bodyPr/>
        <a:lstStyle/>
        <a:p>
          <a:r>
            <a:rPr lang="ru-RU" sz="1400" dirty="0" smtClean="0"/>
            <a:t>Заполнение электронных протоколов и загрузка в ЛК ФИС ОКО</a:t>
          </a:r>
          <a:endParaRPr lang="ru-RU" sz="1400" dirty="0"/>
        </a:p>
      </dgm:t>
    </dgm:pt>
    <dgm:pt modelId="{62A756DB-75A2-409E-B0E1-CA29A746C530}" type="parTrans" cxnId="{5CF022D7-B55A-411E-9990-5189B3F21EDA}">
      <dgm:prSet/>
      <dgm:spPr/>
      <dgm:t>
        <a:bodyPr/>
        <a:lstStyle/>
        <a:p>
          <a:endParaRPr lang="ru-RU"/>
        </a:p>
      </dgm:t>
    </dgm:pt>
    <dgm:pt modelId="{3C367CAB-54E2-4939-9798-F0E9FA0E3D15}" type="sibTrans" cxnId="{5CF022D7-B55A-411E-9990-5189B3F21EDA}">
      <dgm:prSet/>
      <dgm:spPr/>
      <dgm:t>
        <a:bodyPr/>
        <a:lstStyle/>
        <a:p>
          <a:endParaRPr lang="ru-RU"/>
        </a:p>
      </dgm:t>
    </dgm:pt>
    <dgm:pt modelId="{B1627110-3BDA-403A-9033-31D233D94590}">
      <dgm:prSet phldrT="[Текст]"/>
      <dgm:spPr/>
      <dgm:t>
        <a:bodyPr/>
        <a:lstStyle/>
        <a:p>
          <a:r>
            <a:rPr lang="ru-RU" dirty="0" smtClean="0"/>
            <a:t>Выполнение ВПР</a:t>
          </a:r>
          <a:endParaRPr lang="ru-RU" dirty="0"/>
        </a:p>
      </dgm:t>
    </dgm:pt>
    <dgm:pt modelId="{E2F73D72-5085-4137-9687-66C685504757}" type="parTrans" cxnId="{94821EA7-EC23-416A-9FE0-D657001D2255}">
      <dgm:prSet/>
      <dgm:spPr/>
      <dgm:t>
        <a:bodyPr/>
        <a:lstStyle/>
        <a:p>
          <a:endParaRPr lang="ru-RU"/>
        </a:p>
      </dgm:t>
    </dgm:pt>
    <dgm:pt modelId="{36D4C861-2B10-49E8-A64F-D9ADD647F14C}" type="sibTrans" cxnId="{94821EA7-EC23-416A-9FE0-D657001D2255}">
      <dgm:prSet/>
      <dgm:spPr/>
      <dgm:t>
        <a:bodyPr/>
        <a:lstStyle/>
        <a:p>
          <a:endParaRPr lang="ru-RU"/>
        </a:p>
      </dgm:t>
    </dgm:pt>
    <dgm:pt modelId="{548ED036-19FD-474E-A6A2-F04279EC0854}">
      <dgm:prSet phldrT="[Текст]"/>
      <dgm:spPr/>
      <dgm:t>
        <a:bodyPr/>
        <a:lstStyle/>
        <a:p>
          <a:r>
            <a:rPr lang="ru-RU" dirty="0" smtClean="0"/>
            <a:t>Передача ВПР с ответами участников по окончании работы из каждой аудитории Координатору ОО</a:t>
          </a:r>
          <a:endParaRPr lang="ru-RU" dirty="0"/>
        </a:p>
      </dgm:t>
    </dgm:pt>
    <dgm:pt modelId="{634118A2-BB22-4622-8ABF-7498F7AB5E02}" type="parTrans" cxnId="{02C72B04-1833-4BFC-A150-E1DD2F1697F1}">
      <dgm:prSet/>
      <dgm:spPr/>
      <dgm:t>
        <a:bodyPr/>
        <a:lstStyle/>
        <a:p>
          <a:endParaRPr lang="ru-RU"/>
        </a:p>
      </dgm:t>
    </dgm:pt>
    <dgm:pt modelId="{3BA70942-19FE-410B-B1F8-47E43797D29E}" type="sibTrans" cxnId="{02C72B04-1833-4BFC-A150-E1DD2F1697F1}">
      <dgm:prSet/>
      <dgm:spPr/>
      <dgm:t>
        <a:bodyPr/>
        <a:lstStyle/>
        <a:p>
          <a:endParaRPr lang="ru-RU"/>
        </a:p>
      </dgm:t>
    </dgm:pt>
    <dgm:pt modelId="{03BB061F-845E-4102-BABC-A532F46D53A9}">
      <dgm:prSet phldrT="[Текст]"/>
      <dgm:spPr/>
      <dgm:t>
        <a:bodyPr/>
        <a:lstStyle/>
        <a:p>
          <a:r>
            <a:rPr lang="ru-RU" dirty="0" smtClean="0"/>
            <a:t>Скачивание критериев оценивания по предмету в ЛК ФИС ОКО</a:t>
          </a:r>
          <a:endParaRPr lang="ru-RU" dirty="0"/>
        </a:p>
      </dgm:t>
    </dgm:pt>
    <dgm:pt modelId="{E1C3595E-97E7-4707-A64C-E6B18D52DE35}" type="parTrans" cxnId="{B9DC3050-14D3-4B60-BFC3-205C00C5439B}">
      <dgm:prSet/>
      <dgm:spPr/>
      <dgm:t>
        <a:bodyPr/>
        <a:lstStyle/>
        <a:p>
          <a:endParaRPr lang="ru-RU"/>
        </a:p>
      </dgm:t>
    </dgm:pt>
    <dgm:pt modelId="{47748F67-0ACB-44A7-9F7A-75B4A16D71BC}" type="sibTrans" cxnId="{B9DC3050-14D3-4B60-BFC3-205C00C5439B}">
      <dgm:prSet/>
      <dgm:spPr/>
      <dgm:t>
        <a:bodyPr/>
        <a:lstStyle/>
        <a:p>
          <a:endParaRPr lang="ru-RU"/>
        </a:p>
      </dgm:t>
    </dgm:pt>
    <dgm:pt modelId="{92D2459E-F8E8-4B02-9DC3-DA08F112218E}">
      <dgm:prSet phldrT="[Текст]"/>
      <dgm:spPr/>
      <dgm:t>
        <a:bodyPr/>
        <a:lstStyle/>
        <a:p>
          <a:r>
            <a:rPr lang="ru-RU" dirty="0" smtClean="0"/>
            <a:t>Проверка работ (предпочтительно комиссией)</a:t>
          </a:r>
          <a:endParaRPr lang="ru-RU" dirty="0"/>
        </a:p>
      </dgm:t>
    </dgm:pt>
    <dgm:pt modelId="{9CDE3D25-128B-4022-80B0-F96523888254}" type="parTrans" cxnId="{99626570-E714-4F51-AF23-67796F8B80A2}">
      <dgm:prSet/>
      <dgm:spPr/>
      <dgm:t>
        <a:bodyPr/>
        <a:lstStyle/>
        <a:p>
          <a:endParaRPr lang="ru-RU"/>
        </a:p>
      </dgm:t>
    </dgm:pt>
    <dgm:pt modelId="{AC06A653-0EA8-44EC-A2F1-42D6553FE947}" type="sibTrans" cxnId="{99626570-E714-4F51-AF23-67796F8B80A2}">
      <dgm:prSet/>
      <dgm:spPr/>
      <dgm:t>
        <a:bodyPr/>
        <a:lstStyle/>
        <a:p>
          <a:endParaRPr lang="ru-RU"/>
        </a:p>
      </dgm:t>
    </dgm:pt>
    <dgm:pt modelId="{E7982FD7-E987-47E7-9011-FEBAD8160710}">
      <dgm:prSet phldrT="[Текст]"/>
      <dgm:spPr/>
      <dgm:t>
        <a:bodyPr/>
        <a:lstStyle/>
        <a:p>
          <a:r>
            <a:rPr lang="ru-RU" dirty="0" smtClean="0"/>
            <a:t>Заполнение формы сбора результатов и загрузка в ЛК ФИС ОКО</a:t>
          </a:r>
          <a:endParaRPr lang="ru-RU" dirty="0"/>
        </a:p>
      </dgm:t>
    </dgm:pt>
    <dgm:pt modelId="{94E8D7FA-7F78-4B1B-9E5E-433B99DD923C}" type="parTrans" cxnId="{30654FE5-E8DB-44E0-A3CB-743F90C358D8}">
      <dgm:prSet/>
      <dgm:spPr/>
      <dgm:t>
        <a:bodyPr/>
        <a:lstStyle/>
        <a:p>
          <a:endParaRPr lang="ru-RU"/>
        </a:p>
      </dgm:t>
    </dgm:pt>
    <dgm:pt modelId="{B5E776B9-896E-489D-8250-EC39F51CF30C}" type="sibTrans" cxnId="{30654FE5-E8DB-44E0-A3CB-743F90C358D8}">
      <dgm:prSet/>
      <dgm:spPr/>
      <dgm:t>
        <a:bodyPr/>
        <a:lstStyle/>
        <a:p>
          <a:endParaRPr lang="ru-RU"/>
        </a:p>
      </dgm:t>
    </dgm:pt>
    <dgm:pt modelId="{857DD3E4-DF01-41F3-8A4A-EE120E37B4C6}">
      <dgm:prSet phldrT="[Текст]" custT="1"/>
      <dgm:spPr/>
      <dgm:t>
        <a:bodyPr/>
        <a:lstStyle/>
        <a:p>
          <a:r>
            <a:rPr lang="ru-RU" sz="1400" dirty="0" smtClean="0"/>
            <a:t>Выдача реквизитов участникам</a:t>
          </a:r>
          <a:endParaRPr lang="ru-RU" sz="1400" dirty="0"/>
        </a:p>
      </dgm:t>
    </dgm:pt>
    <dgm:pt modelId="{C0B3223B-A57A-4B03-B284-00D2E32629CC}" type="parTrans" cxnId="{76F1FEFF-9624-4115-94D3-23A9F07AE821}">
      <dgm:prSet/>
      <dgm:spPr/>
      <dgm:t>
        <a:bodyPr/>
        <a:lstStyle/>
        <a:p>
          <a:endParaRPr lang="ru-RU"/>
        </a:p>
      </dgm:t>
    </dgm:pt>
    <dgm:pt modelId="{7CE902AF-3225-41FE-A2A0-5ED3B9BBEC32}" type="sibTrans" cxnId="{76F1FEFF-9624-4115-94D3-23A9F07AE821}">
      <dgm:prSet/>
      <dgm:spPr/>
      <dgm:t>
        <a:bodyPr/>
        <a:lstStyle/>
        <a:p>
          <a:endParaRPr lang="ru-RU"/>
        </a:p>
      </dgm:t>
    </dgm:pt>
    <dgm:pt modelId="{B2F82CC6-4395-413B-B0BF-C1C27A39041D}">
      <dgm:prSet phldrT="[Текст]" custT="1"/>
      <dgm:spPr/>
      <dgm:t>
        <a:bodyPr/>
        <a:lstStyle/>
        <a:p>
          <a:r>
            <a:rPr lang="ru-RU" sz="1400" dirty="0" smtClean="0"/>
            <a:t>Выполнение ВПР в КФ</a:t>
          </a:r>
          <a:endParaRPr lang="ru-RU" sz="1400" dirty="0"/>
        </a:p>
      </dgm:t>
    </dgm:pt>
    <dgm:pt modelId="{B35E6C06-62CE-4756-8DE2-19F33113B585}" type="parTrans" cxnId="{1E1CC8F8-8458-431D-AF18-5CFE17EC9BDF}">
      <dgm:prSet/>
      <dgm:spPr/>
      <dgm:t>
        <a:bodyPr/>
        <a:lstStyle/>
        <a:p>
          <a:endParaRPr lang="ru-RU"/>
        </a:p>
      </dgm:t>
    </dgm:pt>
    <dgm:pt modelId="{6352A604-F9CA-4B4C-902E-858CC34DE503}" type="sibTrans" cxnId="{1E1CC8F8-8458-431D-AF18-5CFE17EC9BDF}">
      <dgm:prSet/>
      <dgm:spPr/>
      <dgm:t>
        <a:bodyPr/>
        <a:lstStyle/>
        <a:p>
          <a:endParaRPr lang="ru-RU"/>
        </a:p>
      </dgm:t>
    </dgm:pt>
    <dgm:pt modelId="{A97A4313-8F55-4B5E-B74A-5646A20B09F2}">
      <dgm:prSet phldrT="[Текст]" custT="1"/>
      <dgm:spPr/>
      <dgm:t>
        <a:bodyPr/>
        <a:lstStyle/>
        <a:p>
          <a:r>
            <a:rPr lang="ru-RU" sz="1400" dirty="0" smtClean="0"/>
            <a:t>Проверка работ (дистанционно)</a:t>
          </a:r>
          <a:endParaRPr lang="ru-RU" sz="1400" dirty="0"/>
        </a:p>
      </dgm:t>
    </dgm:pt>
    <dgm:pt modelId="{F0E29828-0E3C-4D5C-BF0E-48F9461AF7B1}" type="parTrans" cxnId="{FD52ACDB-1E76-48C0-BC26-5A4D774FE164}">
      <dgm:prSet/>
      <dgm:spPr/>
      <dgm:t>
        <a:bodyPr/>
        <a:lstStyle/>
        <a:p>
          <a:endParaRPr lang="ru-RU"/>
        </a:p>
      </dgm:t>
    </dgm:pt>
    <dgm:pt modelId="{03E33A8B-5A9D-4B49-AD2A-9F5A2D2FA22F}" type="sibTrans" cxnId="{FD52ACDB-1E76-48C0-BC26-5A4D774FE164}">
      <dgm:prSet/>
      <dgm:spPr/>
      <dgm:t>
        <a:bodyPr/>
        <a:lstStyle/>
        <a:p>
          <a:endParaRPr lang="ru-RU"/>
        </a:p>
      </dgm:t>
    </dgm:pt>
    <dgm:pt modelId="{BBAE18D5-8023-439C-AC56-F257AB9D36D1}" type="pres">
      <dgm:prSet presAssocID="{4A1877D8-3DF0-4F54-9616-672AA3CC7AD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FDBDD1-AC95-4EEF-968F-17323D528018}" type="pres">
      <dgm:prSet presAssocID="{26ED25D2-7052-46D8-81AE-99D6504FD57B}" presName="linNode" presStyleCnt="0"/>
      <dgm:spPr/>
    </dgm:pt>
    <dgm:pt modelId="{D8900D5F-593F-4CCE-8DBF-169B28A51166}" type="pres">
      <dgm:prSet presAssocID="{26ED25D2-7052-46D8-81AE-99D6504FD57B}" presName="parentShp" presStyleLbl="node1" presStyleIdx="0" presStyleCnt="2" custScaleX="76867" custScaleY="667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6E436C-77D2-48DE-9865-F122C9693D64}" type="pres">
      <dgm:prSet presAssocID="{26ED25D2-7052-46D8-81AE-99D6504FD57B}" presName="childShp" presStyleLbl="bgAccFollowNode1" presStyleIdx="0" presStyleCnt="2" custScaleX="112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C8A06-92C6-45FB-A9CA-0D0A1500B218}" type="pres">
      <dgm:prSet presAssocID="{7F56CF96-D627-4E49-B7CF-AB1F608D8A3A}" presName="spacing" presStyleCnt="0"/>
      <dgm:spPr/>
    </dgm:pt>
    <dgm:pt modelId="{182FB691-8AA1-4DC4-A885-FBBF671CB492}" type="pres">
      <dgm:prSet presAssocID="{A7F6F48A-051D-41AB-B934-F30DF59DA413}" presName="linNode" presStyleCnt="0"/>
      <dgm:spPr/>
    </dgm:pt>
    <dgm:pt modelId="{4C9C7D90-988C-41E4-BE3E-16445CA9F3D3}" type="pres">
      <dgm:prSet presAssocID="{A7F6F48A-051D-41AB-B934-F30DF59DA413}" presName="parentShp" presStyleLbl="node1" presStyleIdx="1" presStyleCnt="2" custScaleX="76868" custScaleY="66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A142F-A855-459F-AFE9-2A1D4D745CB0}" type="pres">
      <dgm:prSet presAssocID="{A7F6F48A-051D-41AB-B934-F30DF59DA413}" presName="childShp" presStyleLbl="bgAccFollowNode1" presStyleIdx="1" presStyleCnt="2" custScaleX="114583" custScaleY="99485" custLinFactNeighborX="-935" custLinFactNeighborY="-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654FE5-E8DB-44E0-A3CB-743F90C358D8}" srcId="{26ED25D2-7052-46D8-81AE-99D6504FD57B}" destId="{E7982FD7-E987-47E7-9011-FEBAD8160710}" srcOrd="6" destOrd="0" parTransId="{94E8D7FA-7F78-4B1B-9E5E-433B99DD923C}" sibTransId="{B5E776B9-896E-489D-8250-EC39F51CF30C}"/>
    <dgm:cxn modelId="{94821EA7-EC23-416A-9FE0-D657001D2255}" srcId="{26ED25D2-7052-46D8-81AE-99D6504FD57B}" destId="{B1627110-3BDA-403A-9033-31D233D94590}" srcOrd="2" destOrd="0" parTransId="{E2F73D72-5085-4137-9687-66C685504757}" sibTransId="{36D4C861-2B10-49E8-A64F-D9ADD647F14C}"/>
    <dgm:cxn modelId="{11703C03-5E8D-4F04-9408-4D3C20463849}" type="presOf" srcId="{E7982FD7-E987-47E7-9011-FEBAD8160710}" destId="{B26E436C-77D2-48DE-9865-F122C9693D64}" srcOrd="0" destOrd="6" presId="urn:microsoft.com/office/officeart/2005/8/layout/vList6"/>
    <dgm:cxn modelId="{99626570-E714-4F51-AF23-67796F8B80A2}" srcId="{26ED25D2-7052-46D8-81AE-99D6504FD57B}" destId="{92D2459E-F8E8-4B02-9DC3-DA08F112218E}" srcOrd="5" destOrd="0" parTransId="{9CDE3D25-128B-4022-80B0-F96523888254}" sibTransId="{AC06A653-0EA8-44EC-A2F1-42D6553FE947}"/>
    <dgm:cxn modelId="{277D7A7E-402E-4D3B-A2C3-22B2C93C549C}" type="presOf" srcId="{548ED036-19FD-474E-A6A2-F04279EC0854}" destId="{B26E436C-77D2-48DE-9865-F122C9693D64}" srcOrd="0" destOrd="3" presId="urn:microsoft.com/office/officeart/2005/8/layout/vList6"/>
    <dgm:cxn modelId="{FD52ACDB-1E76-48C0-BC26-5A4D774FE164}" srcId="{A7F6F48A-051D-41AB-B934-F30DF59DA413}" destId="{A97A4313-8F55-4B5E-B74A-5646A20B09F2}" srcOrd="4" destOrd="0" parTransId="{F0E29828-0E3C-4D5C-BF0E-48F9461AF7B1}" sibTransId="{03E33A8B-5A9D-4B49-AD2A-9F5A2D2FA22F}"/>
    <dgm:cxn modelId="{6817B791-65CA-4A12-AD4D-DCD53CA28403}" type="presOf" srcId="{B2F82CC6-4395-413B-B0BF-C1C27A39041D}" destId="{697A142F-A855-459F-AFE9-2A1D4D745CB0}" srcOrd="0" destOrd="2" presId="urn:microsoft.com/office/officeart/2005/8/layout/vList6"/>
    <dgm:cxn modelId="{9CE95516-5317-4F8C-ADB3-40EA9FB17218}" srcId="{26ED25D2-7052-46D8-81AE-99D6504FD57B}" destId="{90F9832E-C8B7-4539-A598-1E0E329011B2}" srcOrd="0" destOrd="0" parTransId="{393B2245-B398-4DE3-867C-510EF6363962}" sibTransId="{44F84017-71CD-496C-AE4A-B7BC78E7C731}"/>
    <dgm:cxn modelId="{02C72B04-1833-4BFC-A150-E1DD2F1697F1}" srcId="{26ED25D2-7052-46D8-81AE-99D6504FD57B}" destId="{548ED036-19FD-474E-A6A2-F04279EC0854}" srcOrd="3" destOrd="0" parTransId="{634118A2-BB22-4622-8ABF-7498F7AB5E02}" sibTransId="{3BA70942-19FE-410B-B1F8-47E43797D29E}"/>
    <dgm:cxn modelId="{4FBBE784-3C90-4985-90A1-934D22C9859F}" type="presOf" srcId="{A7F6F48A-051D-41AB-B934-F30DF59DA413}" destId="{4C9C7D90-988C-41E4-BE3E-16445CA9F3D3}" srcOrd="0" destOrd="0" presId="urn:microsoft.com/office/officeart/2005/8/layout/vList6"/>
    <dgm:cxn modelId="{AFABE17E-F366-4BC7-B0C2-6BCB7487F403}" type="presOf" srcId="{6468CAB8-42B7-487F-889C-F1ADD0ED30CF}" destId="{697A142F-A855-459F-AFE9-2A1D4D745CB0}" srcOrd="0" destOrd="3" presId="urn:microsoft.com/office/officeart/2005/8/layout/vList6"/>
    <dgm:cxn modelId="{092AE84D-2CB7-4804-9DB0-055344B581D7}" type="presOf" srcId="{90F9832E-C8B7-4539-A598-1E0E329011B2}" destId="{B26E436C-77D2-48DE-9865-F122C9693D64}" srcOrd="0" destOrd="0" presId="urn:microsoft.com/office/officeart/2005/8/layout/vList6"/>
    <dgm:cxn modelId="{109AEDEC-A37E-4A3D-9A7D-4C74931B297C}" type="presOf" srcId="{857DD3E4-DF01-41F3-8A4A-EE120E37B4C6}" destId="{697A142F-A855-459F-AFE9-2A1D4D745CB0}" srcOrd="0" destOrd="1" presId="urn:microsoft.com/office/officeart/2005/8/layout/vList6"/>
    <dgm:cxn modelId="{127B448C-DF28-42CF-9DA5-C26CBECAE37E}" type="presOf" srcId="{A97A4313-8F55-4B5E-B74A-5646A20B09F2}" destId="{697A142F-A855-459F-AFE9-2A1D4D745CB0}" srcOrd="0" destOrd="4" presId="urn:microsoft.com/office/officeart/2005/8/layout/vList6"/>
    <dgm:cxn modelId="{3D81626D-2912-4D74-9202-5D7907B3F946}" type="presOf" srcId="{03BB061F-845E-4102-BABC-A532F46D53A9}" destId="{B26E436C-77D2-48DE-9865-F122C9693D64}" srcOrd="0" destOrd="4" presId="urn:microsoft.com/office/officeart/2005/8/layout/vList6"/>
    <dgm:cxn modelId="{5CF022D7-B55A-411E-9990-5189B3F21EDA}" srcId="{A7F6F48A-051D-41AB-B934-F30DF59DA413}" destId="{6468CAB8-42B7-487F-889C-F1ADD0ED30CF}" srcOrd="3" destOrd="0" parTransId="{62A756DB-75A2-409E-B0E1-CA29A746C530}" sibTransId="{3C367CAB-54E2-4939-9798-F0E9FA0E3D15}"/>
    <dgm:cxn modelId="{FB6EF19A-BFAD-486A-9086-5C4D8641CC34}" srcId="{4A1877D8-3DF0-4F54-9616-672AA3CC7AD8}" destId="{A7F6F48A-051D-41AB-B934-F30DF59DA413}" srcOrd="1" destOrd="0" parTransId="{651ACE10-0F35-4350-9A8D-14D7FF932D53}" sibTransId="{29214052-ECCC-492E-9C99-7D9C886AF645}"/>
    <dgm:cxn modelId="{5DE41B34-AC66-4AA4-992A-6F287770ACCB}" srcId="{26ED25D2-7052-46D8-81AE-99D6504FD57B}" destId="{8827C240-7929-427B-A541-9CFAFDCCD024}" srcOrd="1" destOrd="0" parTransId="{969A0979-5EF4-4C1F-BA38-B1B3C7D77D92}" sibTransId="{30B3DA05-D938-4524-A4BF-B042F54D26DC}"/>
    <dgm:cxn modelId="{1866356C-AD52-4874-8993-23E07AB8DDF1}" type="presOf" srcId="{8827C240-7929-427B-A541-9CFAFDCCD024}" destId="{B26E436C-77D2-48DE-9865-F122C9693D64}" srcOrd="0" destOrd="1" presId="urn:microsoft.com/office/officeart/2005/8/layout/vList6"/>
    <dgm:cxn modelId="{ECD80A1C-E6BD-4B93-8D13-F4BF408C9BBB}" type="presOf" srcId="{B1627110-3BDA-403A-9033-31D233D94590}" destId="{B26E436C-77D2-48DE-9865-F122C9693D64}" srcOrd="0" destOrd="2" presId="urn:microsoft.com/office/officeart/2005/8/layout/vList6"/>
    <dgm:cxn modelId="{4FB85524-E104-4DCA-B70C-0E5C4CE0DB6D}" type="presOf" srcId="{4A1877D8-3DF0-4F54-9616-672AA3CC7AD8}" destId="{BBAE18D5-8023-439C-AC56-F257AB9D36D1}" srcOrd="0" destOrd="0" presId="urn:microsoft.com/office/officeart/2005/8/layout/vList6"/>
    <dgm:cxn modelId="{423D428C-6199-4F1B-824A-7CD375014F68}" srcId="{A7F6F48A-051D-41AB-B934-F30DF59DA413}" destId="{DB33A446-D9A5-4A69-B7FB-43A51CFC6131}" srcOrd="0" destOrd="0" parTransId="{FF7D75C9-861F-4624-95A4-25A81B14E8C6}" sibTransId="{DD664A9F-B566-44F1-BE22-AFF172F07FE3}"/>
    <dgm:cxn modelId="{1E1CC8F8-8458-431D-AF18-5CFE17EC9BDF}" srcId="{A7F6F48A-051D-41AB-B934-F30DF59DA413}" destId="{B2F82CC6-4395-413B-B0BF-C1C27A39041D}" srcOrd="2" destOrd="0" parTransId="{B35E6C06-62CE-4756-8DE2-19F33113B585}" sibTransId="{6352A604-F9CA-4B4C-902E-858CC34DE503}"/>
    <dgm:cxn modelId="{ECB98FBC-2966-4D38-97DD-2C1E1837DB7F}" type="presOf" srcId="{26ED25D2-7052-46D8-81AE-99D6504FD57B}" destId="{D8900D5F-593F-4CCE-8DBF-169B28A51166}" srcOrd="0" destOrd="0" presId="urn:microsoft.com/office/officeart/2005/8/layout/vList6"/>
    <dgm:cxn modelId="{3BD223EB-ECE6-426B-ABA6-C1A24E9BBB23}" type="presOf" srcId="{92D2459E-F8E8-4B02-9DC3-DA08F112218E}" destId="{B26E436C-77D2-48DE-9865-F122C9693D64}" srcOrd="0" destOrd="5" presId="urn:microsoft.com/office/officeart/2005/8/layout/vList6"/>
    <dgm:cxn modelId="{6DE2BE02-D396-43B1-ABDC-A308C5AE49D9}" srcId="{4A1877D8-3DF0-4F54-9616-672AA3CC7AD8}" destId="{26ED25D2-7052-46D8-81AE-99D6504FD57B}" srcOrd="0" destOrd="0" parTransId="{E79558F9-CFFF-44D3-986B-F422AB430CAC}" sibTransId="{7F56CF96-D627-4E49-B7CF-AB1F608D8A3A}"/>
    <dgm:cxn modelId="{76F1FEFF-9624-4115-94D3-23A9F07AE821}" srcId="{A7F6F48A-051D-41AB-B934-F30DF59DA413}" destId="{857DD3E4-DF01-41F3-8A4A-EE120E37B4C6}" srcOrd="1" destOrd="0" parTransId="{C0B3223B-A57A-4B03-B284-00D2E32629CC}" sibTransId="{7CE902AF-3225-41FE-A2A0-5ED3B9BBEC32}"/>
    <dgm:cxn modelId="{39B5301A-29DA-4A18-9C94-6E656A693C7F}" type="presOf" srcId="{DB33A446-D9A5-4A69-B7FB-43A51CFC6131}" destId="{697A142F-A855-459F-AFE9-2A1D4D745CB0}" srcOrd="0" destOrd="0" presId="urn:microsoft.com/office/officeart/2005/8/layout/vList6"/>
    <dgm:cxn modelId="{B9DC3050-14D3-4B60-BFC3-205C00C5439B}" srcId="{26ED25D2-7052-46D8-81AE-99D6504FD57B}" destId="{03BB061F-845E-4102-BABC-A532F46D53A9}" srcOrd="4" destOrd="0" parTransId="{E1C3595E-97E7-4707-A64C-E6B18D52DE35}" sibTransId="{47748F67-0ACB-44A7-9F7A-75B4A16D71BC}"/>
    <dgm:cxn modelId="{3DD47F60-2F69-40E9-A45D-3B410A4B8BA7}" type="presParOf" srcId="{BBAE18D5-8023-439C-AC56-F257AB9D36D1}" destId="{96FDBDD1-AC95-4EEF-968F-17323D528018}" srcOrd="0" destOrd="0" presId="urn:microsoft.com/office/officeart/2005/8/layout/vList6"/>
    <dgm:cxn modelId="{796412B9-3413-4DAA-9BE9-CB4D43C6462D}" type="presParOf" srcId="{96FDBDD1-AC95-4EEF-968F-17323D528018}" destId="{D8900D5F-593F-4CCE-8DBF-169B28A51166}" srcOrd="0" destOrd="0" presId="urn:microsoft.com/office/officeart/2005/8/layout/vList6"/>
    <dgm:cxn modelId="{E6E40840-03A9-4F41-81D8-011DDE5BFB14}" type="presParOf" srcId="{96FDBDD1-AC95-4EEF-968F-17323D528018}" destId="{B26E436C-77D2-48DE-9865-F122C9693D64}" srcOrd="1" destOrd="0" presId="urn:microsoft.com/office/officeart/2005/8/layout/vList6"/>
    <dgm:cxn modelId="{10F830D3-CEE0-4A9F-86F9-C978B817CB60}" type="presParOf" srcId="{BBAE18D5-8023-439C-AC56-F257AB9D36D1}" destId="{024C8A06-92C6-45FB-A9CA-0D0A1500B218}" srcOrd="1" destOrd="0" presId="urn:microsoft.com/office/officeart/2005/8/layout/vList6"/>
    <dgm:cxn modelId="{4394C422-321C-492A-B728-B61CEB314A31}" type="presParOf" srcId="{BBAE18D5-8023-439C-AC56-F257AB9D36D1}" destId="{182FB691-8AA1-4DC4-A885-FBBF671CB492}" srcOrd="2" destOrd="0" presId="urn:microsoft.com/office/officeart/2005/8/layout/vList6"/>
    <dgm:cxn modelId="{F0576D93-21F2-4571-98A4-E60BA9158FB0}" type="presParOf" srcId="{182FB691-8AA1-4DC4-A885-FBBF671CB492}" destId="{4C9C7D90-988C-41E4-BE3E-16445CA9F3D3}" srcOrd="0" destOrd="0" presId="urn:microsoft.com/office/officeart/2005/8/layout/vList6"/>
    <dgm:cxn modelId="{44B05050-263F-42FF-9393-15100CFC8C49}" type="presParOf" srcId="{182FB691-8AA1-4DC4-A885-FBBF671CB492}" destId="{697A142F-A855-459F-AFE9-2A1D4D745CB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1AAB3-D9EB-4AF3-883E-496E135676E4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7C5C8-599C-47C1-A4EA-27FCEABBD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894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258BC83-C8A1-48C6-A1C1-468FCB1F8B9A}" type="slidenum">
              <a:rPr lang="ru-RU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7ABB-9D81-43CE-8874-8C98B03DE28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4E6A-7721-4854-99F4-C70F295E820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45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BD164-B4AA-4CC5-9BFC-44F1DDC43E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555CE-6A19-4F55-8309-88CBB124B48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32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3582B-7757-4525-A324-E380B566012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C0DE2-67F4-457E-BCC5-64395A901A1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25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AE6B8-1FC3-4FE9-AB43-9F2B2D927B6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5D50F-915E-449C-8970-0BB9B82E22F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5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F0ACB-AEF6-4F1E-A6A0-4238CE8183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5AEC-2367-48CE-95D0-CD6F210D7F0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22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A32B9-BE4D-4502-8E64-835E6616487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D2027-5919-4CA9-9907-C86ED5EF5D6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50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114A-A789-4DAF-A0FF-A3B7D4A74F4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6A32-7AFB-41EC-B816-5937C94102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44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51E5E-78CF-462E-AF96-95791189751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96AD3-69BE-4D1B-B951-BEAD24BF83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26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4EDE-B68C-4264-98F5-8DA0DC3E72E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FAC08-D50D-4E1E-B2DA-F1CC15979E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67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25D22-7E7C-4392-AEBA-8166493138E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38CC6-B884-4F9F-9995-5FA6DEAEE0D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01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C41F0-B6B6-4B9C-A57D-C29A5200B2E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DA2B6-33AE-4E06-AC68-4715CBA9BB2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97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A0FFC7-9348-422E-B755-30BEB1DB0BA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EF894-C5CE-4A74-8B34-76D9576D66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12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-fisoko.obrnadzor.gov.ru/" TargetMode="External"/><Relationship Id="rId2" Type="http://schemas.openxmlformats.org/officeDocument/2006/relationships/hyperlink" Target="mailto:vprhelp@fioco.ru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petrovanv@coikko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ioco.ru/normativ_docs" TargetMode="External"/><Relationship Id="rId2" Type="http://schemas.openxmlformats.org/officeDocument/2006/relationships/hyperlink" Target="https://fioco.ru/nav-vpr-o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ioco.ru/expert_of_ed_pub" TargetMode="External"/><Relationship Id="rId5" Type="http://schemas.openxmlformats.org/officeDocument/2006/relationships/hyperlink" Target="https://fioco.ru/obraztsi_i_opisaniya_vpr_2025" TargetMode="External"/><Relationship Id="rId4" Type="http://schemas.openxmlformats.org/officeDocument/2006/relationships/hyperlink" Target="https://fioco.ru/metod_recomend_vp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07904" y="5733256"/>
            <a:ext cx="518795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ru-RU" sz="2000" kern="0" dirty="0">
              <a:solidFill>
                <a:srgbClr val="0000CC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126" y="2204864"/>
            <a:ext cx="8716342" cy="1470025"/>
          </a:xfrm>
        </p:spPr>
        <p:txBody>
          <a:bodyPr/>
          <a:lstStyle/>
          <a:p>
            <a:pPr>
              <a:defRPr/>
            </a:pPr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latin typeface="Tahoma" panose="020B0604030504040204" charset="0"/>
                <a:cs typeface="Tahoma" panose="020B0604030504040204" charset="0"/>
              </a:rPr>
              <a:t>Особенности проведения всероссийских проверочных работ в </a:t>
            </a:r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latin typeface="Tahoma" panose="020B0604030504040204" charset="0"/>
                <a:cs typeface="Tahoma" panose="020B0604030504040204" charset="0"/>
              </a:rPr>
              <a:t>2025 году 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6600"/>
              </a:solidFill>
              <a:latin typeface="Tahoma" panose="020B0604030504040204" charset="0"/>
              <a:cs typeface="Tahoma" panose="020B060403050404020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37683" y="5229200"/>
            <a:ext cx="4306271" cy="1152128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Н.В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региональный координатор ВПР,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начальника отдела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 ГУ ЯО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ЦОиККО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3650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и проведение ВПР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654558"/>
              </p:ext>
            </p:extLst>
          </p:nvPr>
        </p:nvGraphicFramePr>
        <p:xfrm>
          <a:off x="107504" y="1484784"/>
          <a:ext cx="892899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765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Специалисты, участвующие в проведении ВПР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035654"/>
              </p:ext>
            </p:extLst>
          </p:nvPr>
        </p:nvGraphicFramePr>
        <p:xfrm>
          <a:off x="457200" y="1600200"/>
          <a:ext cx="8686800" cy="442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 bwMode="auto">
          <a:xfrm>
            <a:off x="408112" y="6021289"/>
            <a:ext cx="827868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Инструкции по проведению ВПР для всех категорий специалистов, участвующих в подготовке и проведении ВПР, публикуются в ЛК ФИС ОКО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05063"/>
            <a:ext cx="1944216" cy="115212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299928" y="4041066"/>
            <a:ext cx="1967816" cy="97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Отдельный приказ в случае попадания ОО ЯО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18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76864" cy="778098"/>
          </a:xfrm>
        </p:spPr>
        <p:txBody>
          <a:bodyPr/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ВПР по предметам: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968552"/>
          </a:xfrm>
        </p:spPr>
        <p:txBody>
          <a:bodyPr/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предметы для всех параллелей участников ВПР: Русский язык и Математика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ВПР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предметам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случайного выбора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распределяются по группам: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№1»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проверочные работы, состоящие из одной части – один урок, не более чем 45 минут;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№2»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проверочные работы, состоящие из двух частей – два урока, не более чем 45 минут каждый.</a:t>
            </a:r>
          </a:p>
        </p:txBody>
      </p:sp>
    </p:spTree>
    <p:extLst>
      <p:ext uri="{BB962C8B-B14F-4D97-AF65-F5344CB8AC3E}">
        <p14:creationId xmlns:p14="http://schemas.microsoft.com/office/powerpoint/2010/main" val="177139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776864" cy="1143000"/>
          </a:xfrm>
        </p:spPr>
        <p:txBody>
          <a:bodyPr/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ВПР по предметам: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конкретных предметов на основе случайного выбора по конкретным классам осуществляется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организатором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распределении конкретных предметов на основе случайного выбора по конкретным классам предоставляется ОО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раз в неделю (во вторник) на каждый день проведения следующей недели в ЛК ГИС ФИС ОКО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расписанием, полученным от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77809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и их количество: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843271"/>
              </p:ext>
            </p:extLst>
          </p:nvPr>
        </p:nvGraphicFramePr>
        <p:xfrm>
          <a:off x="0" y="1417638"/>
          <a:ext cx="9144000" cy="544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726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850106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и их количество: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996341"/>
              </p:ext>
            </p:extLst>
          </p:nvPr>
        </p:nvGraphicFramePr>
        <p:xfrm>
          <a:off x="0" y="1417638"/>
          <a:ext cx="9144000" cy="544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4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проведения ВПР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88528"/>
              </p:ext>
            </p:extLst>
          </p:nvPr>
        </p:nvGraphicFramePr>
        <p:xfrm>
          <a:off x="323528" y="1439115"/>
          <a:ext cx="856895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088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/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ВПР,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состоящие из 2 частей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работ участников, выполнивших только одну часть (первую или вторую), не учитываются при обработке и не предоставляются в разделе «Аналитика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рассчитанные на 2 урока, состоят из двух частей. Задания первой и второй части могут выполняться в один день с перерывом не менее 10 минут или в разные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дни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выполнении проверочных работ на бумажном носителе, каждому участнику выдается один пятизначный код на все работы.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выполнении проверочных работ с использованием компьютера, реквизиты доступа участников выдаются на обе части</a:t>
            </a:r>
          </a:p>
        </p:txBody>
      </p:sp>
    </p:spTree>
    <p:extLst>
      <p:ext uri="{BB962C8B-B14F-4D97-AF65-F5344CB8AC3E}">
        <p14:creationId xmlns:p14="http://schemas.microsoft.com/office/powerpoint/2010/main" val="194444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материалам: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скачиванию материалов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ЛК ГИС ФИС ОКО открывается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09:00 по местному времени за два рабочих дня до даты проведения работы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Архивы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материалами проверочных работ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доступны в течение трех рабочих дней после дня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(итого 5 дней) 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 ОО скачивает архивы с материалами ВПР в ЛК ГИС ФИС ОКО в период доступа и хранит в течение времени, установленного ОО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организатором материалов ВПР по истечении периода проведения ВПР не предусмотрено </a:t>
            </a:r>
          </a:p>
        </p:txBody>
      </p:sp>
    </p:spTree>
    <p:extLst>
      <p:ext uri="{BB962C8B-B14F-4D97-AF65-F5344CB8AC3E}">
        <p14:creationId xmlns:p14="http://schemas.microsoft.com/office/powerpoint/2010/main" val="246035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488832" cy="1143000"/>
          </a:xfrm>
        </p:spPr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ВПР в компьютерной форме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Предоставляется альтернативная возможность выполнения участниками работ в компьютерной форме: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5 классах по предметам «История», «Биология»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6, 7, 8 классах по предметам «История», «Биология», «География», «Обществознание»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ОО с большим количеством участников возможно проведение ВПР с использованием компьютера в несколько сессий в рамках выбранной даты или в течение нескольких дней (не более пяти дней) в рамках периода проведения ВПР с использованием компьютера, установленного планом-графиком проведения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 доступ к системе удаленной проверки заданий «Эксперт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05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332656"/>
            <a:ext cx="7817813" cy="1143000"/>
          </a:xfrm>
        </p:spPr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ВПР: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497363"/>
          </a:xfrm>
        </p:spPr>
        <p:txBody>
          <a:bodyPr/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уровня и качества подготовки обучающихся в соответствии с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и ФООП</a:t>
            </a:r>
          </a:p>
          <a:p>
            <a:pPr marL="0" indent="0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.8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предусмотрена возможность использования ВПР в качестве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текущего контроля успеваемости и промежуточной аттестации обучающихся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проводимых в рамках реализации образовательной программы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 не могут быть использованы для оценки деятельности преподавателей, образовательных организаций, ОИВ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предусмотрено обязательное выполнение работы в другой день, если в день проведения ВПР обучающийся отсутствовал по какой-либо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предусмотрено повторное выполнение проверочной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***ВПР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требуют специальной подготовки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250954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 работ и получение результатов ВПР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Хранение работ участников рекомендуется обеспечить до окончания ВПР (до получения результатов). ОИВ может принять решение об ином сроке хранения работ участников ВПР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результатов 16.06.2025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2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Техническая поддержка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вопросы технического характера просим направлять на адрес технической поддержки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vprhelp@fioco.ru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проведения и мониторинге хода проведения ВПР можно задавать в разделе «Форум технической поддержки ВПР» в ФИС ОКО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hlinkClick r:id="rId3"/>
              </a:rPr>
              <a:t>https</a:t>
            </a:r>
            <a:r>
              <a:rPr lang="ru-RU" dirty="0">
                <a:hlinkClick r:id="rId3"/>
              </a:rPr>
              <a:t>://</a:t>
            </a:r>
            <a:r>
              <a:rPr lang="ru-RU" dirty="0" smtClean="0">
                <a:hlinkClick r:id="rId3"/>
              </a:rPr>
              <a:t>help-fisoko.obrnadzor.gov.ru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0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Объективность ВПР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 проведения ВПР – организация общественного наблюдения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проверки ВПР. Способы проверки ВПР: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	- муниципальными комиссиями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школ с необъективными результатами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 - школьными экспертными комиссиями;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школьным экспертом, который не преподает предмет в данном классе.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Минимизировать проверку ВПР школьным экспертом, который преподает предмет в данном классе</a:t>
            </a:r>
          </a:p>
        </p:txBody>
      </p:sp>
    </p:spTree>
    <p:extLst>
      <p:ext uri="{BB962C8B-B14F-4D97-AF65-F5344CB8AC3E}">
        <p14:creationId xmlns:p14="http://schemas.microsoft.com/office/powerpoint/2010/main" val="363058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школьным экспертам, администрации ОО при проверке ВПР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инструкции по проверке ВПР;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критерии проверки ВПР;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Выработать согласованность действий при проверке ВПР школьными экспертами;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 внимание на корректность заполнения протокола. 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контроль за полнотой и корректностью заполнения протоколов ВПР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методическое сопровождение молодых педагогов в период проведения и проверки ВПР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63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260648"/>
            <a:ext cx="7067128" cy="1252736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должно создаваться в том учебном году, в котором оно проходило. Добавлять его можно под администратором системы.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если мероприятие проходило </a:t>
            </a: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</a:t>
            </a: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</a:t>
            </a: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нужно сначала установить соответствующий учебный год в левом верхнем углу экрана (2022-2023), затем перейти в раздел «Мероприятия», нажать кнопку </a:t>
            </a: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Добавить</a:t>
            </a: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заполнить нужные поля в появившейся экранной форме. Галочкой отметить группу (класс), дети из которого принимали участие в данном мероприятии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" y="2060848"/>
            <a:ext cx="9144000" cy="460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4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0518"/>
            <a:ext cx="9141886" cy="6878518"/>
          </a:xfrm>
        </p:spPr>
      </p:pic>
    </p:spTree>
    <p:extLst>
      <p:ext uri="{BB962C8B-B14F-4D97-AF65-F5344CB8AC3E}">
        <p14:creationId xmlns:p14="http://schemas.microsoft.com/office/powerpoint/2010/main" val="108376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45" y="0"/>
            <a:ext cx="9168145" cy="6858000"/>
          </a:xfrm>
        </p:spPr>
      </p:pic>
    </p:spTree>
    <p:extLst>
      <p:ext uri="{BB962C8B-B14F-4D97-AF65-F5344CB8AC3E}">
        <p14:creationId xmlns:p14="http://schemas.microsoft.com/office/powerpoint/2010/main" val="41518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формате ВКС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Горячая линия отдела сопровождения оценочных процедур ГУ ЯО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ЦОиККО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(Петрова Н.В., Костыгова Е.А., Липатова А.А)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89106648459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(4852) 289-066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(4852) 287-298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petrovanv@coikko.ru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7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проведения: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7638"/>
            <a:ext cx="8784976" cy="4708525"/>
          </a:xfrm>
        </p:spPr>
        <p:txBody>
          <a:bodyPr/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30.04.2024 №556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«Об утверждении перечня мероприятий по оценке качества образования и Правил проведения мероприятий по оценке качества образования»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надзору в сфере образования и науки (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 13.05.2024 № 1008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состава участников, сроков и продолжительности проведения всероссийских проверочных работ в образовательных организациях, осуществляющих образовательную деятельность по образовательным программам начального общего, основного общего, среднего общего образования, а также перечня учебных предметов, по которым проводятся всероссийские проверочные работы в образовательных организациях, осуществляющих образовательную деятельность по образовательным программам начального общего, основного общего, среднего общего образования, в 2024/2025 учебном году» (зарегистрирован Минюстом России регистрационный № 78327 от 29 мая 2024)</a:t>
            </a:r>
          </a:p>
        </p:txBody>
      </p:sp>
    </p:spTree>
    <p:extLst>
      <p:ext uri="{BB962C8B-B14F-4D97-AF65-F5344CB8AC3E}">
        <p14:creationId xmlns:p14="http://schemas.microsoft.com/office/powerpoint/2010/main" val="143735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ВПР: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39560"/>
            <a:ext cx="8784976" cy="5184576"/>
          </a:xfrm>
        </p:spPr>
        <p:txBody>
          <a:bodyPr/>
          <a:lstStyle/>
          <a:p>
            <a:pPr algn="just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п.11 Правил,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ВПР являются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ОО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реализующих программы общего образования,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4-8 и 10 классо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обучающихся: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учебно-воспитательных учреждений закрытого типа и учреждений, исполняющих наказание в виде лишения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федеральных государственных организаций, осуществляющих образовательную деятельность, находящихся в ведении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федеральных государственных органов: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Генеральной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прокуратуры Российской Федерации, Следственного комитета Российской Федерации, Службы внешней разведки Российской Федерации, федерального органа исполнительной власти в области обеспечения безопасности, федерального органа исполнительной власти, уполномоченного на решение задач в области гражданской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обороны;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расположенных на территории Военного инновационного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технополиса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«Эра» Министерства обороны Российской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</a:p>
          <a:p>
            <a:pPr algn="just">
              <a:defRPr/>
            </a:pP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148328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ВПР: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Правил обучающиеся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одного учебного года принимают участие не более чем в одном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исследовании: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ВПР,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НИКО (классы),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МСИ* (индивиды)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модели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PISA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8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ВПР: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п.14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обучающиеся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принимают участие в мероприятиях по оценке качества образования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решению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согласия родителей (законных представителей) и с учетом особенностей состояния здоровья и психофизического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необходимо учитывать, что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КИМ 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проверочных работ составлены по основным образовательным программам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НОО, ООО, СОО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и ФООП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Тесты не адаптированы для других категорий обучающихся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143000"/>
          </a:xfrm>
        </p:spPr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и проведение ВПР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официальном сайте ФГБУ «ФИОКО» в разделе «Навигатор ОКО» – «Навигатор ВПР в ОО»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размещены:</a:t>
            </a:r>
          </a:p>
          <a:p>
            <a:pPr marL="0" indent="0">
              <a:buNone/>
            </a:pPr>
            <a:r>
              <a:rPr lang="ru-RU" sz="2400" dirty="0" smtClean="0">
                <a:hlinkClick r:id="rId2"/>
              </a:rPr>
              <a:t>https</a:t>
            </a:r>
            <a:r>
              <a:rPr lang="ru-RU" sz="2400" dirty="0">
                <a:hlinkClick r:id="rId2"/>
              </a:rPr>
              <a:t>://</a:t>
            </a:r>
            <a:r>
              <a:rPr lang="ru-RU" sz="2400" dirty="0" smtClean="0">
                <a:hlinkClick r:id="rId2"/>
              </a:rPr>
              <a:t>fioco.ru/nav-vpr-oo</a:t>
            </a:r>
            <a:r>
              <a:rPr lang="ru-RU" sz="2400" dirty="0" smtClean="0"/>
              <a:t> </a:t>
            </a:r>
          </a:p>
          <a:p>
            <a:pPr marL="0" indent="0">
              <a:buNone/>
            </a:pPr>
            <a:r>
              <a:rPr lang="ru-RU" sz="2400" dirty="0" smtClean="0"/>
              <a:t>	- </a:t>
            </a:r>
            <a:r>
              <a:rPr lang="ru-RU" sz="2400" dirty="0" smtClean="0">
                <a:hlinkClick r:id="rId3"/>
              </a:rPr>
              <a:t>нормативные документы ВПР</a:t>
            </a:r>
            <a:r>
              <a:rPr lang="ru-RU" sz="2400" dirty="0" smtClean="0"/>
              <a:t> </a:t>
            </a:r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ru-RU" sz="2400" dirty="0" smtClean="0"/>
              <a:t>- </a:t>
            </a:r>
            <a:r>
              <a:rPr lang="ru-RU" sz="2400" dirty="0" smtClean="0">
                <a:hlinkClick r:id="rId4"/>
              </a:rPr>
              <a:t>методические материалы по </a:t>
            </a:r>
            <a:r>
              <a:rPr lang="ru-RU" sz="2400" dirty="0">
                <a:hlinkClick r:id="rId4"/>
              </a:rPr>
              <a:t>проведению ВПР</a:t>
            </a:r>
            <a:r>
              <a:rPr lang="ru-RU" sz="2400" dirty="0"/>
              <a:t> </a:t>
            </a:r>
            <a:r>
              <a:rPr lang="ru-RU" sz="2400" dirty="0" smtClean="0"/>
              <a:t>	</a:t>
            </a:r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ru-RU" sz="2400" dirty="0" smtClean="0"/>
              <a:t>- </a:t>
            </a:r>
            <a:r>
              <a:rPr lang="ru-RU" sz="2400" dirty="0" smtClean="0">
                <a:hlinkClick r:id="rId5"/>
              </a:rPr>
              <a:t>образцы </a:t>
            </a:r>
            <a:r>
              <a:rPr lang="ru-RU" sz="2400" dirty="0">
                <a:hlinkClick r:id="rId5"/>
              </a:rPr>
              <a:t>и описания проверочных работ для проведения ВПР в 2025 году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ru-RU" sz="2400" dirty="0" smtClean="0"/>
              <a:t>- </a:t>
            </a:r>
            <a:r>
              <a:rPr lang="ru-RU" sz="2400" dirty="0" smtClean="0">
                <a:hlinkClick r:id="rId6"/>
              </a:rPr>
              <a:t>перечень </a:t>
            </a:r>
            <a:r>
              <a:rPr lang="ru-RU" sz="2400" dirty="0">
                <a:hlinkClick r:id="rId6"/>
              </a:rPr>
              <a:t>учебных изданий по тематике ВПР, прошедших экспертизу и получивших положительную экспертную оценку ФГБУ «ФИОКО»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0553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отовится приказ министерства образования Ярославской области «Об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проведения всероссийских проверочных работ в общеобразовательных организациях Ярославской области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just">
              <a:buNone/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Достоверность и объективность результатов проверочных работ обеспечивают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ОИВ,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и/или муниципальные органы управления образованием и администрация ОО</a:t>
            </a:r>
          </a:p>
        </p:txBody>
      </p:sp>
    </p:spTree>
    <p:extLst>
      <p:ext uri="{BB962C8B-B14F-4D97-AF65-F5344CB8AC3E}">
        <p14:creationId xmlns:p14="http://schemas.microsoft.com/office/powerpoint/2010/main" val="3262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ВПР в 4-8 и 10 классах: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912645"/>
              </p:ext>
            </p:extLst>
          </p:nvPr>
        </p:nvGraphicFramePr>
        <p:xfrm>
          <a:off x="457200" y="1600200"/>
          <a:ext cx="8229600" cy="2839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31138628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392687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4–8 и 10 классах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11.04.2025 – 16.05.2025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5769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 бумажном носителе в 4 - 8 и 10 классах по предметам на основе случайного выбора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790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5-8 классах с использованием компьютера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11.04.2025 – 24.04.2025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2344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Резервный день для выполнения работ с использованием компьютера в 5-8 классах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25.04.2025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516277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7200" y="4797152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План-график и порядок проведения ВПР в 2025 году размещены в ЛК ГИС ФИС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работ и формат печати вариантов ВПР представлены в приложении к порядку проведения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402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1595</Words>
  <Application>Microsoft Office PowerPoint</Application>
  <PresentationFormat>Экран (4:3)</PresentationFormat>
  <Paragraphs>238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1_Тема Office</vt:lpstr>
      <vt:lpstr>Особенности проведения всероссийских проверочных работ в 2025 году </vt:lpstr>
      <vt:lpstr>Цели ВПР:</vt:lpstr>
      <vt:lpstr> Основания для проведения:</vt:lpstr>
      <vt:lpstr>Участники ВПР:</vt:lpstr>
      <vt:lpstr>Участники ВПР:</vt:lpstr>
      <vt:lpstr>Участники ВПР:</vt:lpstr>
      <vt:lpstr>Подготовка и проведение ВПР</vt:lpstr>
      <vt:lpstr>Презентация PowerPoint</vt:lpstr>
      <vt:lpstr>Сроки проведения ВПР в 4-8 и 10 классах:</vt:lpstr>
      <vt:lpstr>Подготовка и проведение ВПР</vt:lpstr>
      <vt:lpstr>Специалисты, участвующие в проведении ВПР</vt:lpstr>
      <vt:lpstr>Организация ВПР по предметам:</vt:lpstr>
      <vt:lpstr>Организация ВПР по предметам:</vt:lpstr>
      <vt:lpstr>Предметы и их количество:</vt:lpstr>
      <vt:lpstr>Предметы и их количество:</vt:lpstr>
      <vt:lpstr>Основные этапы проведения ВПР</vt:lpstr>
      <vt:lpstr>ВПР, состоящие из 2 частей</vt:lpstr>
      <vt:lpstr>Доступ к материалам:</vt:lpstr>
      <vt:lpstr>Проведение ВПР в компьютерной форме</vt:lpstr>
      <vt:lpstr>Хранение работ и получение результатов ВПР</vt:lpstr>
      <vt:lpstr>Техническая поддержка</vt:lpstr>
      <vt:lpstr>Объективность ВПР</vt:lpstr>
      <vt:lpstr>Рекомендации школьным экспертам, администрации ОО при проверке ВПР</vt:lpstr>
      <vt:lpstr>Презентация PowerPoint</vt:lpstr>
      <vt:lpstr>Презентация PowerPoint</vt:lpstr>
      <vt:lpstr>Презентация PowerPoint</vt:lpstr>
      <vt:lpstr>Консультации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 – технологическая подготовка ППЭ к проведению РТМ ЕГЭ по обществознанию  30.03.2021</dc:title>
  <dc:creator>Александрова_ЕИ</dc:creator>
  <cp:lastModifiedBy>Елена Костыгова</cp:lastModifiedBy>
  <cp:revision>99</cp:revision>
  <dcterms:created xsi:type="dcterms:W3CDTF">2021-03-25T06:10:55Z</dcterms:created>
  <dcterms:modified xsi:type="dcterms:W3CDTF">2025-02-24T10:31:43Z</dcterms:modified>
</cp:coreProperties>
</file>